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1" r:id="rId1"/>
  </p:sldMasterIdLst>
  <p:notesMasterIdLst>
    <p:notesMasterId r:id="rId10"/>
  </p:notesMasterIdLst>
  <p:sldIdLst>
    <p:sldId id="256" r:id="rId2"/>
    <p:sldId id="257" r:id="rId3"/>
    <p:sldId id="258" r:id="rId4"/>
    <p:sldId id="301" r:id="rId5"/>
    <p:sldId id="302" r:id="rId6"/>
    <p:sldId id="303" r:id="rId7"/>
    <p:sldId id="304" r:id="rId8"/>
    <p:sldId id="305" r:id="rId9"/>
  </p:sldIdLst>
  <p:sldSz cx="13004800" cy="9753600"/>
  <p:notesSz cx="6858000" cy="9144000"/>
  <p:defaultTextStyle>
    <a:lvl1pPr algn="ctr" defTabSz="584200">
      <a:defRPr sz="3800">
        <a:solidFill>
          <a:srgbClr val="FFFFFF"/>
        </a:solidFill>
        <a:latin typeface="+mn-lt"/>
        <a:ea typeface="+mn-ea"/>
        <a:cs typeface="+mn-cs"/>
        <a:sym typeface="Helvetica Light"/>
      </a:defRPr>
    </a:lvl1pPr>
    <a:lvl2pPr indent="228600" algn="ctr" defTabSz="584200">
      <a:defRPr sz="3800">
        <a:solidFill>
          <a:srgbClr val="FFFFFF"/>
        </a:solidFill>
        <a:latin typeface="+mn-lt"/>
        <a:ea typeface="+mn-ea"/>
        <a:cs typeface="+mn-cs"/>
        <a:sym typeface="Helvetica Light"/>
      </a:defRPr>
    </a:lvl2pPr>
    <a:lvl3pPr indent="457200" algn="ctr" defTabSz="584200">
      <a:defRPr sz="3800">
        <a:solidFill>
          <a:srgbClr val="FFFFFF"/>
        </a:solidFill>
        <a:latin typeface="+mn-lt"/>
        <a:ea typeface="+mn-ea"/>
        <a:cs typeface="+mn-cs"/>
        <a:sym typeface="Helvetica Light"/>
      </a:defRPr>
    </a:lvl3pPr>
    <a:lvl4pPr indent="685800" algn="ctr" defTabSz="584200">
      <a:defRPr sz="3800">
        <a:solidFill>
          <a:srgbClr val="FFFFFF"/>
        </a:solidFill>
        <a:latin typeface="+mn-lt"/>
        <a:ea typeface="+mn-ea"/>
        <a:cs typeface="+mn-cs"/>
        <a:sym typeface="Helvetica Light"/>
      </a:defRPr>
    </a:lvl4pPr>
    <a:lvl5pPr indent="914400" algn="ctr" defTabSz="584200">
      <a:defRPr sz="3800">
        <a:solidFill>
          <a:srgbClr val="FFFFFF"/>
        </a:solidFill>
        <a:latin typeface="+mn-lt"/>
        <a:ea typeface="+mn-ea"/>
        <a:cs typeface="+mn-cs"/>
        <a:sym typeface="Helvetica Light"/>
      </a:defRPr>
    </a:lvl5pPr>
    <a:lvl6pPr indent="1143000" algn="ctr" defTabSz="584200">
      <a:defRPr sz="3800">
        <a:solidFill>
          <a:srgbClr val="FFFFFF"/>
        </a:solidFill>
        <a:latin typeface="+mn-lt"/>
        <a:ea typeface="+mn-ea"/>
        <a:cs typeface="+mn-cs"/>
        <a:sym typeface="Helvetica Light"/>
      </a:defRPr>
    </a:lvl6pPr>
    <a:lvl7pPr indent="1371600" algn="ctr" defTabSz="584200">
      <a:defRPr sz="3800">
        <a:solidFill>
          <a:srgbClr val="FFFFFF"/>
        </a:solidFill>
        <a:latin typeface="+mn-lt"/>
        <a:ea typeface="+mn-ea"/>
        <a:cs typeface="+mn-cs"/>
        <a:sym typeface="Helvetica Light"/>
      </a:defRPr>
    </a:lvl7pPr>
    <a:lvl8pPr indent="1600200" algn="ctr" defTabSz="584200">
      <a:defRPr sz="3800">
        <a:solidFill>
          <a:srgbClr val="FFFFFF"/>
        </a:solidFill>
        <a:latin typeface="+mn-lt"/>
        <a:ea typeface="+mn-ea"/>
        <a:cs typeface="+mn-cs"/>
        <a:sym typeface="Helvetica Light"/>
      </a:defRPr>
    </a:lvl8pPr>
    <a:lvl9pPr indent="1828800" algn="ctr" defTabSz="584200">
      <a:defRPr sz="3800">
        <a:solidFill>
          <a:srgbClr val="FFFFFF"/>
        </a:solidFill>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189B1A"/>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A433"/>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rgbClr val="E8A433"/>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708" autoAdjust="0"/>
  </p:normalViewPr>
  <p:slideViewPr>
    <p:cSldViewPr snapToGrid="0" snapToObjects="1">
      <p:cViewPr varScale="1">
        <p:scale>
          <a:sx n="36" d="100"/>
          <a:sy n="36" d="100"/>
        </p:scale>
        <p:origin x="-1674" y="-96"/>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2" name="Shape 72"/>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73" name="Shape 73"/>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008285204"/>
      </p:ext>
    </p:extLst>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 name="Shape 434"/>
          <p:cNvSpPr>
            <a:spLocks noGrp="1" noRot="1" noChangeAspect="1"/>
          </p:cNvSpPr>
          <p:nvPr>
            <p:ph type="sldImg"/>
          </p:nvPr>
        </p:nvSpPr>
        <p:spPr>
          <a:prstGeom prst="rect">
            <a:avLst/>
          </a:prstGeom>
        </p:spPr>
        <p:txBody>
          <a:bodyPr/>
          <a:lstStyle/>
          <a:p>
            <a:pPr lvl="0"/>
            <a:endParaRPr dirty="0"/>
          </a:p>
        </p:txBody>
      </p:sp>
      <p:sp>
        <p:nvSpPr>
          <p:cNvPr id="435" name="Shape 435"/>
          <p:cNvSpPr>
            <a:spLocks noGrp="1"/>
          </p:cNvSpPr>
          <p:nvPr>
            <p:ph type="body" sz="quarter" idx="1"/>
          </p:nvPr>
        </p:nvSpPr>
        <p:spPr>
          <a:prstGeom prst="rect">
            <a:avLst/>
          </a:prstGeom>
        </p:spPr>
        <p:txBody>
          <a:bodyPr/>
          <a:lstStyle/>
          <a:p>
            <a:pPr lvl="0">
              <a:defRPr sz="1800"/>
            </a:pPr>
            <a:r>
              <a:rPr sz="2200" dirty="0"/>
              <a:t>All answers are NO</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 name="Shape 439"/>
          <p:cNvSpPr>
            <a:spLocks noGrp="1" noRot="1" noChangeAspect="1"/>
          </p:cNvSpPr>
          <p:nvPr>
            <p:ph type="sldImg"/>
          </p:nvPr>
        </p:nvSpPr>
        <p:spPr>
          <a:prstGeom prst="rect">
            <a:avLst/>
          </a:prstGeom>
        </p:spPr>
        <p:txBody>
          <a:bodyPr/>
          <a:lstStyle/>
          <a:p>
            <a:pPr lvl="0"/>
            <a:endParaRPr dirty="0"/>
          </a:p>
        </p:txBody>
      </p:sp>
      <p:sp>
        <p:nvSpPr>
          <p:cNvPr id="440" name="Shape 440"/>
          <p:cNvSpPr>
            <a:spLocks noGrp="1"/>
          </p:cNvSpPr>
          <p:nvPr>
            <p:ph type="body" sz="quarter" idx="1"/>
          </p:nvPr>
        </p:nvSpPr>
        <p:spPr>
          <a:prstGeom prst="rect">
            <a:avLst/>
          </a:prstGeom>
        </p:spPr>
        <p:txBody>
          <a:bodyPr/>
          <a:lstStyle/>
          <a:p>
            <a:pPr lvl="0">
              <a:defRPr sz="1800"/>
            </a:pPr>
            <a:r>
              <a:rPr sz="2200" dirty="0"/>
              <a:t>Mobile Device Management is a server or cloud based service that tracks and allows you to control you iPads and iPhones.</a:t>
            </a:r>
          </a:p>
          <a:p>
            <a:pPr lvl="0">
              <a:defRPr sz="1800"/>
            </a:pPr>
            <a:r>
              <a:rPr sz="2200" dirty="0" smtClean="0"/>
              <a:t>Volume </a:t>
            </a:r>
            <a:r>
              <a:rPr sz="2200" dirty="0"/>
              <a:t>Purchase Program lets you buy software in bulk and send it out wirelessly and also pull back the software and reuse it.</a:t>
            </a:r>
          </a:p>
          <a:p>
            <a:pPr lvl="0">
              <a:defRPr sz="1800"/>
            </a:pPr>
            <a:r>
              <a:rPr sz="2200" dirty="0"/>
              <a:t>Device </a:t>
            </a:r>
            <a:r>
              <a:rPr sz="2200" dirty="0" smtClean="0"/>
              <a:t>Enrollment </a:t>
            </a:r>
            <a:r>
              <a:rPr sz="2200" dirty="0"/>
              <a:t>Program lets you LOCK down devices your department </a:t>
            </a:r>
            <a:r>
              <a:rPr sz="2200" dirty="0" smtClean="0"/>
              <a:t>owns </a:t>
            </a:r>
            <a:r>
              <a:rPr sz="2200" dirty="0"/>
              <a:t>so if ever stolen you still retain a connection to it.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 name="Shape 445"/>
          <p:cNvSpPr>
            <a:spLocks noGrp="1" noRot="1" noChangeAspect="1"/>
          </p:cNvSpPr>
          <p:nvPr>
            <p:ph type="sldImg"/>
          </p:nvPr>
        </p:nvSpPr>
        <p:spPr>
          <a:prstGeom prst="rect">
            <a:avLst/>
          </a:prstGeom>
        </p:spPr>
        <p:txBody>
          <a:bodyPr/>
          <a:lstStyle/>
          <a:p>
            <a:pPr lvl="0"/>
            <a:endParaRPr dirty="0"/>
          </a:p>
        </p:txBody>
      </p:sp>
      <p:sp>
        <p:nvSpPr>
          <p:cNvPr id="446" name="Shape 446"/>
          <p:cNvSpPr>
            <a:spLocks noGrp="1"/>
          </p:cNvSpPr>
          <p:nvPr>
            <p:ph type="body" sz="quarter" idx="1"/>
          </p:nvPr>
        </p:nvSpPr>
        <p:spPr>
          <a:prstGeom prst="rect">
            <a:avLst/>
          </a:prstGeom>
        </p:spPr>
        <p:txBody>
          <a:bodyPr/>
          <a:lstStyle/>
          <a:p>
            <a:pPr lvl="0">
              <a:defRPr sz="1800"/>
            </a:pPr>
            <a:r>
              <a:rPr sz="2200" dirty="0"/>
              <a:t>The result of setting up these three things are on the right.  Management needs to realize these are the pain points to consider.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 name="Shape 451"/>
          <p:cNvSpPr>
            <a:spLocks noGrp="1" noRot="1" noChangeAspect="1"/>
          </p:cNvSpPr>
          <p:nvPr>
            <p:ph type="sldImg"/>
          </p:nvPr>
        </p:nvSpPr>
        <p:spPr>
          <a:prstGeom prst="rect">
            <a:avLst/>
          </a:prstGeom>
        </p:spPr>
        <p:txBody>
          <a:bodyPr/>
          <a:lstStyle/>
          <a:p>
            <a:pPr lvl="0"/>
            <a:endParaRPr dirty="0"/>
          </a:p>
        </p:txBody>
      </p:sp>
      <p:sp>
        <p:nvSpPr>
          <p:cNvPr id="452" name="Shape 452"/>
          <p:cNvSpPr>
            <a:spLocks noGrp="1"/>
          </p:cNvSpPr>
          <p:nvPr>
            <p:ph type="body" sz="quarter" idx="1"/>
          </p:nvPr>
        </p:nvSpPr>
        <p:spPr>
          <a:prstGeom prst="rect">
            <a:avLst/>
          </a:prstGeom>
        </p:spPr>
        <p:txBody>
          <a:bodyPr/>
          <a:lstStyle/>
          <a:p>
            <a:pPr lvl="0">
              <a:defRPr sz="1800"/>
            </a:pPr>
            <a:r>
              <a:rPr sz="2200" dirty="0"/>
              <a:t>It is critical that a big decision be made on how to set these devices up.  The Classic Fire Deployment is of course what we are concerned with but many Administrators and some IT people will be familiar with Single User Multiple Devices because most of them have iPhones and iPads.  It’s critical that the Brass make clear which way they want these deployed the wrong way means a major re-write.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 name="Shape 456"/>
          <p:cNvSpPr>
            <a:spLocks noGrp="1" noRot="1" noChangeAspect="1"/>
          </p:cNvSpPr>
          <p:nvPr>
            <p:ph type="sldImg"/>
          </p:nvPr>
        </p:nvSpPr>
        <p:spPr>
          <a:prstGeom prst="rect">
            <a:avLst/>
          </a:prstGeom>
        </p:spPr>
        <p:txBody>
          <a:bodyPr/>
          <a:lstStyle/>
          <a:p>
            <a:pPr lvl="0"/>
            <a:endParaRPr dirty="0"/>
          </a:p>
        </p:txBody>
      </p:sp>
      <p:sp>
        <p:nvSpPr>
          <p:cNvPr id="457" name="Shape 457"/>
          <p:cNvSpPr>
            <a:spLocks noGrp="1"/>
          </p:cNvSpPr>
          <p:nvPr>
            <p:ph type="body" sz="quarter" idx="1"/>
          </p:nvPr>
        </p:nvSpPr>
        <p:spPr>
          <a:prstGeom prst="rect">
            <a:avLst/>
          </a:prstGeom>
        </p:spPr>
        <p:txBody>
          <a:bodyPr/>
          <a:lstStyle/>
          <a:p>
            <a:pPr lvl="0">
              <a:defRPr sz="1800"/>
            </a:pPr>
            <a:r>
              <a:rPr sz="2200" dirty="0"/>
              <a:t>If you are trying to “image” all the devices or “make them all the same” you need to supervise them with and MDM so they must be in a DEP program.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13004800" cy="6502400"/>
          </a:xfrm>
          <a:prstGeom prst="rect">
            <a:avLst/>
          </a:prstGeom>
        </p:spPr>
      </p:pic>
      <p:sp>
        <p:nvSpPr>
          <p:cNvPr id="4" name="Date Placeholder 3"/>
          <p:cNvSpPr>
            <a:spLocks noGrp="1"/>
          </p:cNvSpPr>
          <p:nvPr>
            <p:ph type="dt" sz="half" idx="10"/>
          </p:nvPr>
        </p:nvSpPr>
        <p:spPr/>
        <p:txBody>
          <a:bodyPr/>
          <a:lstStyle/>
          <a:p>
            <a:fld id="{1778F24D-EB19-4AE0-B015-2BEA6D5224F2}" type="datetimeFigureOut">
              <a:rPr lang="en-US" smtClean="0"/>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
        <p:nvSpPr>
          <p:cNvPr id="3" name="Subtitle 2"/>
          <p:cNvSpPr>
            <a:spLocks noGrp="1"/>
          </p:cNvSpPr>
          <p:nvPr>
            <p:ph type="subTitle" idx="1"/>
          </p:nvPr>
        </p:nvSpPr>
        <p:spPr>
          <a:xfrm>
            <a:off x="1733973" y="5527040"/>
            <a:ext cx="9103360" cy="2492587"/>
          </a:xfrm>
        </p:spPr>
        <p:txBody>
          <a:bodyPr>
            <a:normAutofit/>
          </a:bodyPr>
          <a:lstStyle>
            <a:lvl1pPr marL="0" indent="0" algn="ctr">
              <a:buNone/>
              <a:defRPr sz="2400" baseline="0">
                <a:solidFill>
                  <a:schemeClr val="tx2"/>
                </a:solidFill>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975360" y="2855664"/>
            <a:ext cx="11054080" cy="2090702"/>
          </a:xfrm>
        </p:spPr>
        <p:txBody>
          <a:bodyPr/>
          <a:lstStyle>
            <a:lvl1pPr algn="ctr">
              <a:defRPr sz="46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8F24D-EB19-4AE0-B015-2BEA6D5224F2}" type="datetimeFigureOut">
              <a:rPr lang="en-US" smtClean="0"/>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390597"/>
            <a:ext cx="2926080" cy="832216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0240" y="390597"/>
            <a:ext cx="8561493" cy="83221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8F24D-EB19-4AE0-B015-2BEA6D5224F2}" type="datetimeFigureOut">
              <a:rPr lang="en-US" smtClean="0"/>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6" name="Shape 6"/>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6987" y="390596"/>
            <a:ext cx="11270827" cy="1625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778F24D-EB19-4AE0-B015-2BEA6D5224F2}" type="datetimeFigureOut">
              <a:rPr lang="en-US" smtClean="0"/>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dirty="0"/>
          </a:p>
        </p:txBody>
      </p:sp>
      <p:sp>
        <p:nvSpPr>
          <p:cNvPr id="8" name="Content Placeholder 7"/>
          <p:cNvSpPr>
            <a:spLocks noGrp="1"/>
          </p:cNvSpPr>
          <p:nvPr>
            <p:ph sz="quarter" idx="13"/>
          </p:nvPr>
        </p:nvSpPr>
        <p:spPr>
          <a:xfrm>
            <a:off x="866987" y="2275840"/>
            <a:ext cx="11270827" cy="58521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987" y="7057814"/>
            <a:ext cx="11214383" cy="1937173"/>
          </a:xfrm>
        </p:spPr>
        <p:txBody>
          <a:bodyPr anchor="t"/>
          <a:lstStyle>
            <a:lvl1pPr algn="l">
              <a:defRPr sz="46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6987" y="4924215"/>
            <a:ext cx="11214383" cy="2133599"/>
          </a:xfrm>
        </p:spPr>
        <p:txBody>
          <a:bodyPr anchor="b">
            <a:normAutofit/>
          </a:bodyPr>
          <a:lstStyle>
            <a:lvl1pPr marL="0" indent="0">
              <a:buNone/>
              <a:defRPr sz="2400" baseline="0">
                <a:solidFill>
                  <a:schemeClr val="tx2"/>
                </a:solidFill>
              </a:defRPr>
            </a:lvl1pPr>
            <a:lvl2pPr marL="650230" indent="0">
              <a:buNone/>
              <a:defRPr sz="2600">
                <a:solidFill>
                  <a:schemeClr val="tx1">
                    <a:tint val="75000"/>
                  </a:schemeClr>
                </a:solidFill>
              </a:defRPr>
            </a:lvl2pPr>
            <a:lvl3pPr marL="1300460" indent="0">
              <a:buNone/>
              <a:defRPr sz="2300">
                <a:solidFill>
                  <a:schemeClr val="tx1">
                    <a:tint val="75000"/>
                  </a:schemeClr>
                </a:solidFill>
              </a:defRPr>
            </a:lvl3pPr>
            <a:lvl4pPr marL="1950690" indent="0">
              <a:buNone/>
              <a:defRPr sz="2000">
                <a:solidFill>
                  <a:schemeClr val="tx1">
                    <a:tint val="75000"/>
                  </a:schemeClr>
                </a:solidFill>
              </a:defRPr>
            </a:lvl4pPr>
            <a:lvl5pPr marL="2600919" indent="0">
              <a:buNone/>
              <a:defRPr sz="2000">
                <a:solidFill>
                  <a:schemeClr val="tx1">
                    <a:tint val="75000"/>
                  </a:schemeClr>
                </a:solidFill>
              </a:defRPr>
            </a:lvl5pPr>
            <a:lvl6pPr marL="3251149" indent="0">
              <a:buNone/>
              <a:defRPr sz="2000">
                <a:solidFill>
                  <a:schemeClr val="tx1">
                    <a:tint val="75000"/>
                  </a:schemeClr>
                </a:solidFill>
              </a:defRPr>
            </a:lvl6pPr>
            <a:lvl7pPr marL="3901379" indent="0">
              <a:buNone/>
              <a:defRPr sz="2000">
                <a:solidFill>
                  <a:schemeClr val="tx1">
                    <a:tint val="75000"/>
                  </a:schemeClr>
                </a:solidFill>
              </a:defRPr>
            </a:lvl7pPr>
            <a:lvl8pPr marL="4551609" indent="0">
              <a:buNone/>
              <a:defRPr sz="2000">
                <a:solidFill>
                  <a:schemeClr val="tx1">
                    <a:tint val="75000"/>
                  </a:schemeClr>
                </a:solidFill>
              </a:defRPr>
            </a:lvl8pPr>
            <a:lvl9pPr marL="5201839"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8F24D-EB19-4AE0-B015-2BEA6D5224F2}" type="datetimeFigureOut">
              <a:rPr lang="en-US" smtClean="0"/>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866987" y="2275840"/>
            <a:ext cx="5310293" cy="585216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6827520" y="2275840"/>
            <a:ext cx="5310293" cy="585216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866987" y="390596"/>
            <a:ext cx="11270827" cy="16256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778F24D-EB19-4AE0-B015-2BEA6D5224F2}" type="datetimeFigureOut">
              <a:rPr lang="en-US" smtClean="0"/>
              <a:t>9/24/2015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6827520" y="3142827"/>
            <a:ext cx="5310293" cy="4985173"/>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866987" y="3142827"/>
            <a:ext cx="5310293" cy="4985173"/>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866987" y="390596"/>
            <a:ext cx="11270827" cy="1625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6987" y="2275839"/>
            <a:ext cx="5310293" cy="817316"/>
          </a:xfrm>
        </p:spPr>
        <p:txBody>
          <a:bodyPr anchor="b">
            <a:normAutofit/>
          </a:bodyPr>
          <a:lstStyle>
            <a:lvl1pPr marL="0" indent="0">
              <a:buNone/>
              <a:defRPr sz="2400" b="0" i="0" baseline="0">
                <a:solidFill>
                  <a:schemeClr val="tx2"/>
                </a:solidFill>
              </a:defRPr>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smtClean="0"/>
              <a:t>Click to edit Master text styles</a:t>
            </a:r>
          </a:p>
        </p:txBody>
      </p:sp>
      <p:sp>
        <p:nvSpPr>
          <p:cNvPr id="5" name="Text Placeholder 4"/>
          <p:cNvSpPr>
            <a:spLocks noGrp="1"/>
          </p:cNvSpPr>
          <p:nvPr>
            <p:ph type="body" sz="quarter" idx="3"/>
          </p:nvPr>
        </p:nvSpPr>
        <p:spPr>
          <a:xfrm>
            <a:off x="6827520" y="2275839"/>
            <a:ext cx="5310293" cy="817316"/>
          </a:xfrm>
        </p:spPr>
        <p:txBody>
          <a:bodyPr anchor="b">
            <a:normAutofit/>
          </a:bodyPr>
          <a:lstStyle>
            <a:lvl1pPr marL="0" indent="0">
              <a:buNone/>
              <a:defRPr sz="2400" b="0" i="0" baseline="0">
                <a:solidFill>
                  <a:schemeClr val="tx2"/>
                </a:solidFill>
              </a:defRPr>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778F24D-EB19-4AE0-B015-2BEA6D5224F2}" type="datetimeFigureOut">
              <a:rPr lang="en-US" smtClean="0"/>
              <a:t>9/24/2015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0D9BD3-E57B-4194-A545-2804EB95D97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66987" y="390596"/>
            <a:ext cx="11270827" cy="16256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78F24D-EB19-4AE0-B015-2BEA6D5224F2}" type="datetimeFigureOut">
              <a:rPr lang="en-US" smtClean="0"/>
              <a:t>9/24/2015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0D9BD3-E57B-4194-A545-2804EB95D97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8F24D-EB19-4AE0-B015-2BEA6D5224F2}" type="datetimeFigureOut">
              <a:rPr lang="en-US" smtClean="0"/>
              <a:t>9/24/2015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0D9BD3-E57B-4194-A545-2804EB95D97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635414" y="2059093"/>
            <a:ext cx="6610773" cy="60689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871322" y="2059093"/>
            <a:ext cx="4226560" cy="1560576"/>
          </a:xfrm>
        </p:spPr>
        <p:txBody>
          <a:bodyPr anchor="b"/>
          <a:lstStyle>
            <a:lvl1pPr algn="l">
              <a:defRPr sz="26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71322" y="3623668"/>
            <a:ext cx="4226560" cy="4504333"/>
          </a:xfrm>
        </p:spPr>
        <p:txBody>
          <a:bodyPr tIns="13005">
            <a:normAutofit/>
          </a:bodyPr>
          <a:lstStyle>
            <a:lvl1pPr marL="0" indent="0">
              <a:buNone/>
              <a:defRPr sz="20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9/24/2015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13004800" cy="9753600"/>
          </a:xfrm>
          <a:prstGeom prst="rect">
            <a:avLst/>
          </a:prstGeom>
        </p:spPr>
      </p:pic>
      <p:sp>
        <p:nvSpPr>
          <p:cNvPr id="2" name="Title 1"/>
          <p:cNvSpPr>
            <a:spLocks noGrp="1"/>
          </p:cNvSpPr>
          <p:nvPr>
            <p:ph type="title"/>
          </p:nvPr>
        </p:nvSpPr>
        <p:spPr>
          <a:xfrm>
            <a:off x="866987" y="2059093"/>
            <a:ext cx="4226560" cy="1560576"/>
          </a:xfrm>
        </p:spPr>
        <p:txBody>
          <a:bodyPr anchor="b"/>
          <a:lstStyle>
            <a:lvl1pPr algn="l">
              <a:defRPr sz="26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6623778" y="2059093"/>
            <a:ext cx="4863795" cy="4941824"/>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800" baseline="0">
                <a:solidFill>
                  <a:schemeClr val="tx1">
                    <a:lumMod val="65000"/>
                  </a:schemeClr>
                </a:solidFill>
              </a:defRPr>
            </a:lvl1pPr>
            <a:lvl2pPr marL="650230" indent="0">
              <a:buNone/>
              <a:defRPr sz="4000"/>
            </a:lvl2pPr>
            <a:lvl3pPr marL="1300460" indent="0">
              <a:buNone/>
              <a:defRPr sz="3400"/>
            </a:lvl3pPr>
            <a:lvl4pPr marL="1950690" indent="0">
              <a:buNone/>
              <a:defRPr sz="2800"/>
            </a:lvl4pPr>
            <a:lvl5pPr marL="2600919" indent="0">
              <a:buNone/>
              <a:defRPr sz="2800"/>
            </a:lvl5pPr>
            <a:lvl6pPr marL="3251149" indent="0">
              <a:buNone/>
              <a:defRPr sz="2800"/>
            </a:lvl6pPr>
            <a:lvl7pPr marL="3901379" indent="0">
              <a:buNone/>
              <a:defRPr sz="2800"/>
            </a:lvl7pPr>
            <a:lvl8pPr marL="4551609" indent="0">
              <a:buNone/>
              <a:defRPr sz="2800"/>
            </a:lvl8pPr>
            <a:lvl9pPr marL="5201839" indent="0">
              <a:buNone/>
              <a:defRPr sz="28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66987" y="3623667"/>
            <a:ext cx="4226560" cy="3420599"/>
          </a:xfrm>
        </p:spPr>
        <p:txBody>
          <a:bodyPr tIns="13005">
            <a:normAutofit/>
          </a:bodyPr>
          <a:lstStyle>
            <a:lvl1pPr marL="0" indent="0">
              <a:buNone/>
              <a:defRPr sz="20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9/24/2015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5" cstate="print"/>
          <a:stretch>
            <a:fillRect/>
          </a:stretch>
        </p:blipFill>
        <p:spPr>
          <a:xfrm>
            <a:off x="0" y="0"/>
            <a:ext cx="13004800" cy="9753600"/>
          </a:xfrm>
          <a:prstGeom prst="rect">
            <a:avLst/>
          </a:prstGeom>
        </p:spPr>
      </p:pic>
      <p:sp>
        <p:nvSpPr>
          <p:cNvPr id="2" name="Title Placeholder 1"/>
          <p:cNvSpPr>
            <a:spLocks noGrp="1"/>
          </p:cNvSpPr>
          <p:nvPr>
            <p:ph type="title"/>
          </p:nvPr>
        </p:nvSpPr>
        <p:spPr>
          <a:xfrm>
            <a:off x="866987" y="390596"/>
            <a:ext cx="11270827" cy="1625600"/>
          </a:xfrm>
          <a:prstGeom prst="rect">
            <a:avLst/>
          </a:prstGeom>
        </p:spPr>
        <p:txBody>
          <a:bodyPr vert="horz" lIns="130046" tIns="65023" rIns="130046" bIns="65023"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6987" y="2275841"/>
            <a:ext cx="11270827" cy="6436925"/>
          </a:xfrm>
          <a:prstGeom prst="rect">
            <a:avLst/>
          </a:prstGeom>
        </p:spPr>
        <p:txBody>
          <a:bodyPr vert="horz" lIns="130046" tIns="65023" rIns="130046" bIns="65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8128000" y="9040143"/>
            <a:ext cx="2167467" cy="519289"/>
          </a:xfrm>
          <a:prstGeom prst="rect">
            <a:avLst/>
          </a:prstGeom>
        </p:spPr>
        <p:txBody>
          <a:bodyPr vert="horz" lIns="130046" tIns="65023" rIns="130046" bIns="65023" rtlCol="0" anchor="ctr"/>
          <a:lstStyle>
            <a:lvl1pPr algn="r">
              <a:defRPr sz="1400" strike="noStrike" spc="85" baseline="0">
                <a:solidFill>
                  <a:schemeClr val="tx1"/>
                </a:solidFill>
              </a:defRPr>
            </a:lvl1pPr>
          </a:lstStyle>
          <a:p>
            <a:fld id="{1778F24D-EB19-4AE0-B015-2BEA6D5224F2}" type="datetimeFigureOut">
              <a:rPr lang="en-US" smtClean="0"/>
              <a:t>9/24/2015</a:t>
            </a:fld>
            <a:endParaRPr lang="en-US" dirty="0"/>
          </a:p>
        </p:txBody>
      </p:sp>
      <p:sp>
        <p:nvSpPr>
          <p:cNvPr id="5" name="Footer Placeholder 4"/>
          <p:cNvSpPr>
            <a:spLocks noGrp="1"/>
          </p:cNvSpPr>
          <p:nvPr>
            <p:ph type="ftr" sz="quarter" idx="3"/>
          </p:nvPr>
        </p:nvSpPr>
        <p:spPr>
          <a:xfrm>
            <a:off x="866987" y="9040143"/>
            <a:ext cx="4118187" cy="519289"/>
          </a:xfrm>
          <a:prstGeom prst="rect">
            <a:avLst/>
          </a:prstGeom>
        </p:spPr>
        <p:txBody>
          <a:bodyPr vert="horz" lIns="130046" tIns="65023" rIns="130046" bIns="65023" rtlCol="0" anchor="ctr"/>
          <a:lstStyle>
            <a:lvl1pPr algn="l">
              <a:defRPr sz="1400" cap="all" spc="85"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10728960" y="9040143"/>
            <a:ext cx="1408853" cy="519289"/>
          </a:xfrm>
          <a:prstGeom prst="rect">
            <a:avLst/>
          </a:prstGeom>
        </p:spPr>
        <p:txBody>
          <a:bodyPr vert="horz" lIns="130046" tIns="65023" rIns="130046" bIns="65023" rtlCol="0" anchor="ctr"/>
          <a:lstStyle>
            <a:lvl1pPr algn="r">
              <a:defRPr sz="1600" baseline="0">
                <a:solidFill>
                  <a:schemeClr val="tx1"/>
                </a:solidFill>
              </a:defRPr>
            </a:lvl1pPr>
          </a:lstStyle>
          <a:p>
            <a:fld id="{190D9BD3-E57B-4194-A545-2804EB95D970}"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Lst>
  <p:txStyles>
    <p:titleStyle>
      <a:lvl1pPr algn="l" defTabSz="1300460" rtl="0" eaLnBrk="1" latinLnBrk="0" hangingPunct="1">
        <a:spcBef>
          <a:spcPct val="0"/>
        </a:spcBef>
        <a:buNone/>
        <a:defRPr sz="4300" kern="1200" cap="all" spc="71"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87672" indent="-487672" algn="l" defTabSz="1300460" rtl="0" eaLnBrk="1" latinLnBrk="0" hangingPunct="1">
        <a:lnSpc>
          <a:spcPct val="100000"/>
        </a:lnSpc>
        <a:spcBef>
          <a:spcPct val="20000"/>
        </a:spcBef>
        <a:spcAft>
          <a:spcPts val="853"/>
        </a:spcAft>
        <a:buClr>
          <a:schemeClr val="tx2"/>
        </a:buClr>
        <a:buFont typeface="Arial" pitchFamily="34" charset="0"/>
        <a:buChar char="•"/>
        <a:defRPr sz="2400" kern="1200" spc="43" baseline="0">
          <a:solidFill>
            <a:schemeClr val="tx1"/>
          </a:solidFill>
          <a:latin typeface="+mn-lt"/>
          <a:ea typeface="+mn-ea"/>
          <a:cs typeface="+mn-cs"/>
        </a:defRPr>
      </a:lvl1pPr>
      <a:lvl2pPr marL="1056623" indent="-406394" algn="l" defTabSz="1300460" rtl="0" eaLnBrk="1" latinLnBrk="0" hangingPunct="1">
        <a:lnSpc>
          <a:spcPct val="100000"/>
        </a:lnSpc>
        <a:spcBef>
          <a:spcPct val="20000"/>
        </a:spcBef>
        <a:spcAft>
          <a:spcPts val="853"/>
        </a:spcAft>
        <a:buClr>
          <a:schemeClr val="tx2"/>
        </a:buClr>
        <a:buFont typeface="Arial" pitchFamily="34" charset="0"/>
        <a:buChar char="•"/>
        <a:defRPr sz="2400" kern="1200" spc="43" baseline="0">
          <a:solidFill>
            <a:schemeClr val="tx1"/>
          </a:solidFill>
          <a:latin typeface="+mn-lt"/>
          <a:ea typeface="+mn-ea"/>
          <a:cs typeface="+mn-cs"/>
        </a:defRPr>
      </a:lvl2pPr>
      <a:lvl3pPr marL="1625575" indent="-325115" algn="l" defTabSz="1300460" rtl="0" eaLnBrk="1" latinLnBrk="0" hangingPunct="1">
        <a:lnSpc>
          <a:spcPct val="100000"/>
        </a:lnSpc>
        <a:spcBef>
          <a:spcPct val="20000"/>
        </a:spcBef>
        <a:spcAft>
          <a:spcPts val="853"/>
        </a:spcAft>
        <a:buClr>
          <a:schemeClr val="tx2"/>
        </a:buClr>
        <a:buFont typeface="Arial" pitchFamily="34" charset="0"/>
        <a:buChar char="•"/>
        <a:defRPr sz="2400" kern="1200" spc="43" baseline="0">
          <a:solidFill>
            <a:schemeClr val="tx1"/>
          </a:solidFill>
          <a:latin typeface="+mn-lt"/>
          <a:ea typeface="+mn-ea"/>
          <a:cs typeface="+mn-cs"/>
        </a:defRPr>
      </a:lvl3pPr>
      <a:lvl4pPr marL="2275804" indent="-325115" algn="l" defTabSz="1300460" rtl="0" eaLnBrk="1" latinLnBrk="0" hangingPunct="1">
        <a:lnSpc>
          <a:spcPct val="100000"/>
        </a:lnSpc>
        <a:spcBef>
          <a:spcPct val="20000"/>
        </a:spcBef>
        <a:spcAft>
          <a:spcPts val="853"/>
        </a:spcAft>
        <a:buClr>
          <a:schemeClr val="tx2"/>
        </a:buClr>
        <a:buFont typeface="Arial" pitchFamily="34" charset="0"/>
        <a:buChar char="•"/>
        <a:defRPr sz="2400" kern="1200" spc="43" baseline="0">
          <a:solidFill>
            <a:schemeClr val="tx1"/>
          </a:solidFill>
          <a:latin typeface="+mn-lt"/>
          <a:ea typeface="+mn-ea"/>
          <a:cs typeface="+mn-cs"/>
        </a:defRPr>
      </a:lvl4pPr>
      <a:lvl5pPr marL="2926034" indent="-325115" algn="l" defTabSz="1300460" rtl="0" eaLnBrk="1" latinLnBrk="0" hangingPunct="1">
        <a:lnSpc>
          <a:spcPct val="100000"/>
        </a:lnSpc>
        <a:spcBef>
          <a:spcPct val="20000"/>
        </a:spcBef>
        <a:spcAft>
          <a:spcPts val="853"/>
        </a:spcAft>
        <a:buClr>
          <a:schemeClr val="tx2"/>
        </a:buClr>
        <a:buFont typeface="Arial" pitchFamily="34" charset="0"/>
        <a:buChar char="•"/>
        <a:defRPr sz="2400" kern="1200" spc="43" baseline="0">
          <a:solidFill>
            <a:schemeClr val="tx1"/>
          </a:solidFill>
          <a:latin typeface="+mn-lt"/>
          <a:ea typeface="+mn-ea"/>
          <a:cs typeface="+mn-cs"/>
        </a:defRPr>
      </a:lvl5pPr>
      <a:lvl6pPr marL="3576264" indent="-325115" algn="l" defTabSz="1300460" rtl="0" eaLnBrk="1" latinLnBrk="0" hangingPunct="1">
        <a:lnSpc>
          <a:spcPct val="100000"/>
        </a:lnSpc>
        <a:spcBef>
          <a:spcPct val="20000"/>
        </a:spcBef>
        <a:spcAft>
          <a:spcPts val="853"/>
        </a:spcAft>
        <a:buClr>
          <a:schemeClr val="tx2"/>
        </a:buClr>
        <a:buFont typeface="Arial" pitchFamily="34" charset="0"/>
        <a:buChar char="•"/>
        <a:defRPr sz="2400" kern="1200">
          <a:solidFill>
            <a:schemeClr val="tx1"/>
          </a:solidFill>
          <a:latin typeface="+mn-lt"/>
          <a:ea typeface="+mn-ea"/>
          <a:cs typeface="+mn-cs"/>
        </a:defRPr>
      </a:lvl6pPr>
      <a:lvl7pPr marL="4226494" indent="-325115" algn="l" defTabSz="1300460" rtl="0" eaLnBrk="1" latinLnBrk="0" hangingPunct="1">
        <a:lnSpc>
          <a:spcPct val="100000"/>
        </a:lnSpc>
        <a:spcBef>
          <a:spcPct val="20000"/>
        </a:spcBef>
        <a:spcAft>
          <a:spcPts val="853"/>
        </a:spcAft>
        <a:buClr>
          <a:schemeClr val="tx2"/>
        </a:buClr>
        <a:buFont typeface="Arial" pitchFamily="34" charset="0"/>
        <a:buChar char="•"/>
        <a:defRPr sz="2400" kern="1200">
          <a:solidFill>
            <a:schemeClr val="tx1"/>
          </a:solidFill>
          <a:latin typeface="+mn-lt"/>
          <a:ea typeface="+mn-ea"/>
          <a:cs typeface="+mn-cs"/>
        </a:defRPr>
      </a:lvl7pPr>
      <a:lvl8pPr marL="4876724" indent="-325115" algn="l" defTabSz="1300460" rtl="0" eaLnBrk="1" latinLnBrk="0" hangingPunct="1">
        <a:lnSpc>
          <a:spcPct val="100000"/>
        </a:lnSpc>
        <a:spcBef>
          <a:spcPct val="20000"/>
        </a:spcBef>
        <a:spcAft>
          <a:spcPts val="853"/>
        </a:spcAft>
        <a:buClr>
          <a:schemeClr val="tx2"/>
        </a:buClr>
        <a:buFont typeface="Arial" pitchFamily="34" charset="0"/>
        <a:buChar char="•"/>
        <a:defRPr sz="2400" kern="1200">
          <a:solidFill>
            <a:schemeClr val="tx1"/>
          </a:solidFill>
          <a:latin typeface="+mn-lt"/>
          <a:ea typeface="+mn-ea"/>
          <a:cs typeface="+mn-cs"/>
        </a:defRPr>
      </a:lvl8pPr>
      <a:lvl9pPr marL="5526954" indent="-325115" algn="l" defTabSz="1300460" rtl="0" eaLnBrk="1" latinLnBrk="0" hangingPunct="1">
        <a:lnSpc>
          <a:spcPct val="100000"/>
        </a:lnSpc>
        <a:spcBef>
          <a:spcPct val="20000"/>
        </a:spcBef>
        <a:spcAft>
          <a:spcPts val="853"/>
        </a:spcAft>
        <a:buClr>
          <a:schemeClr val="tx2"/>
        </a:buClr>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75"/>
          <p:cNvSpPr>
            <a:spLocks noGrp="1"/>
          </p:cNvSpPr>
          <p:nvPr>
            <p:ph type="title"/>
          </p:nvPr>
        </p:nvSpPr>
        <p:spPr>
          <a:prstGeom prst="rect">
            <a:avLst/>
          </a:prstGeom>
        </p:spPr>
        <p:txBody>
          <a:bodyPr/>
          <a:lstStyle/>
          <a:p>
            <a:pPr lvl="0">
              <a:defRPr sz="1800">
                <a:solidFill>
                  <a:srgbClr val="000000"/>
                </a:solidFill>
              </a:defRPr>
            </a:pPr>
            <a:r>
              <a:rPr sz="8000" dirty="0">
                <a:solidFill>
                  <a:srgbClr val="FFFFFF"/>
                </a:solidFill>
              </a:rPr>
              <a:t>Best Practices</a:t>
            </a:r>
          </a:p>
        </p:txBody>
      </p:sp>
      <p:sp>
        <p:nvSpPr>
          <p:cNvPr id="76" name="Shape 76"/>
          <p:cNvSpPr>
            <a:spLocks noGrp="1"/>
          </p:cNvSpPr>
          <p:nvPr>
            <p:ph type="body" idx="1"/>
          </p:nvPr>
        </p:nvSpPr>
        <p:spPr>
          <a:prstGeom prst="rect">
            <a:avLst/>
          </a:prstGeom>
        </p:spPr>
        <p:txBody>
          <a:bodyPr/>
          <a:lstStyle/>
          <a:p>
            <a:pPr lvl="0">
              <a:defRPr sz="1800">
                <a:solidFill>
                  <a:srgbClr val="000000"/>
                </a:solidFill>
              </a:defRPr>
            </a:pPr>
            <a:r>
              <a:rPr sz="3200" dirty="0">
                <a:solidFill>
                  <a:srgbClr val="FFFFFF"/>
                </a:solidFill>
              </a:rPr>
              <a:t>How do I do it Correctly…</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p:cNvSpPr>
          <p:nvPr>
            <p:ph type="title"/>
          </p:nvPr>
        </p:nvSpPr>
        <p:spPr>
          <a:xfrm>
            <a:off x="863600" y="457200"/>
            <a:ext cx="11327764" cy="1276592"/>
          </a:xfrm>
          <a:prstGeom prst="rect">
            <a:avLst/>
          </a:prstGeom>
        </p:spPr>
        <p:txBody>
          <a:bodyPr/>
          <a:lstStyle/>
          <a:p>
            <a:pPr lvl="0">
              <a:defRPr sz="1800">
                <a:solidFill>
                  <a:srgbClr val="000000"/>
                </a:solidFill>
              </a:defRPr>
            </a:pPr>
            <a:r>
              <a:rPr sz="8000" dirty="0">
                <a:solidFill>
                  <a:srgbClr val="FFFFFF"/>
                </a:solidFill>
              </a:rPr>
              <a:t>While Moving Forward</a:t>
            </a:r>
          </a:p>
        </p:txBody>
      </p:sp>
      <p:sp>
        <p:nvSpPr>
          <p:cNvPr id="79" name="Shape 79"/>
          <p:cNvSpPr>
            <a:spLocks noGrp="1"/>
          </p:cNvSpPr>
          <p:nvPr>
            <p:ph type="body" idx="1"/>
          </p:nvPr>
        </p:nvSpPr>
        <p:spPr>
          <a:xfrm>
            <a:off x="1270000" y="4754676"/>
            <a:ext cx="10464800" cy="1404824"/>
          </a:xfrm>
          <a:prstGeom prst="rect">
            <a:avLst/>
          </a:prstGeom>
        </p:spPr>
        <p:txBody>
          <a:bodyPr/>
          <a:lstStyle/>
          <a:p>
            <a:pPr lvl="0">
              <a:defRPr sz="1800">
                <a:solidFill>
                  <a:srgbClr val="000000"/>
                </a:solidFill>
              </a:defRPr>
            </a:pPr>
            <a:r>
              <a:rPr sz="3200" dirty="0">
                <a:solidFill>
                  <a:srgbClr val="FFFFFF"/>
                </a:solidFill>
              </a:rPr>
              <a:t>How do I transition on the fly…While riding a bike don’t stop peddling</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p:cNvSpPr>
          <p:nvPr>
            <p:ph type="body" idx="1"/>
          </p:nvPr>
        </p:nvSpPr>
        <p:spPr>
          <a:prstGeom prst="rect">
            <a:avLst/>
          </a:prstGeom>
        </p:spPr>
        <p:txBody>
          <a:bodyPr>
            <a:normAutofit fontScale="92500" lnSpcReduction="10000"/>
          </a:bodyPr>
          <a:lstStyle/>
          <a:p>
            <a:pPr marL="443484" lvl="0" indent="-443484" defTabSz="566674">
              <a:spcBef>
                <a:spcPts val="4000"/>
              </a:spcBef>
              <a:defRPr sz="1800">
                <a:solidFill>
                  <a:srgbClr val="000000"/>
                </a:solidFill>
              </a:defRPr>
            </a:pPr>
            <a:r>
              <a:rPr sz="3686" dirty="0">
                <a:solidFill>
                  <a:srgbClr val="FFFFFF"/>
                </a:solidFill>
              </a:rPr>
              <a:t>Keynote Presentations</a:t>
            </a:r>
          </a:p>
          <a:p>
            <a:pPr marL="886968" lvl="1" indent="-443484" defTabSz="566674">
              <a:spcBef>
                <a:spcPts val="4000"/>
              </a:spcBef>
              <a:defRPr sz="1800">
                <a:solidFill>
                  <a:srgbClr val="000000"/>
                </a:solidFill>
              </a:defRPr>
            </a:pPr>
            <a:r>
              <a:rPr sz="3686" strike="sngStrike" dirty="0">
                <a:solidFill>
                  <a:srgbClr val="FFFFFF"/>
                </a:solidFill>
              </a:rPr>
              <a:t>IT </a:t>
            </a:r>
          </a:p>
          <a:p>
            <a:pPr marL="1330452" lvl="2" indent="-443484" defTabSz="566674">
              <a:spcBef>
                <a:spcPts val="4000"/>
              </a:spcBef>
              <a:defRPr sz="1800">
                <a:solidFill>
                  <a:srgbClr val="000000"/>
                </a:solidFill>
              </a:defRPr>
            </a:pPr>
            <a:r>
              <a:rPr sz="3686" strike="sngStrike" dirty="0">
                <a:solidFill>
                  <a:srgbClr val="FFFFFF"/>
                </a:solidFill>
              </a:rPr>
              <a:t>(Translating iOS from Windows perspective)</a:t>
            </a:r>
          </a:p>
          <a:p>
            <a:pPr marL="886968" lvl="1" indent="-443484" defTabSz="566674">
              <a:spcBef>
                <a:spcPts val="4000"/>
              </a:spcBef>
              <a:defRPr sz="1800">
                <a:solidFill>
                  <a:srgbClr val="000000"/>
                </a:solidFill>
              </a:defRPr>
            </a:pPr>
            <a:r>
              <a:rPr sz="3686" dirty="0">
                <a:solidFill>
                  <a:srgbClr val="FFFFFF"/>
                </a:solidFill>
              </a:rPr>
              <a:t>Brass </a:t>
            </a:r>
          </a:p>
          <a:p>
            <a:pPr marL="1330452" lvl="2" indent="-443484" defTabSz="566674">
              <a:spcBef>
                <a:spcPts val="4000"/>
              </a:spcBef>
              <a:defRPr sz="1800">
                <a:solidFill>
                  <a:srgbClr val="000000"/>
                </a:solidFill>
              </a:defRPr>
            </a:pPr>
            <a:r>
              <a:rPr sz="3686" dirty="0">
                <a:solidFill>
                  <a:srgbClr val="FFFFFF"/>
                </a:solidFill>
              </a:rPr>
              <a:t>(Impact on People, Organization, Budget)</a:t>
            </a:r>
          </a:p>
          <a:p>
            <a:pPr marL="886968" lvl="1" indent="-443484" defTabSz="566674">
              <a:spcBef>
                <a:spcPts val="4000"/>
              </a:spcBef>
              <a:defRPr sz="1800">
                <a:solidFill>
                  <a:srgbClr val="000000"/>
                </a:solidFill>
              </a:defRPr>
            </a:pPr>
            <a:r>
              <a:rPr sz="3686" strike="sngStrike" dirty="0">
                <a:solidFill>
                  <a:srgbClr val="FFFFFF"/>
                </a:solidFill>
              </a:rPr>
              <a:t>How To Pull this off</a:t>
            </a:r>
          </a:p>
          <a:p>
            <a:pPr marL="1330452" lvl="2" indent="-443484" defTabSz="566674">
              <a:spcBef>
                <a:spcPts val="4000"/>
              </a:spcBef>
              <a:defRPr sz="1800">
                <a:solidFill>
                  <a:srgbClr val="000000"/>
                </a:solidFill>
              </a:defRPr>
            </a:pPr>
            <a:r>
              <a:rPr sz="3686" strike="sngStrike" dirty="0">
                <a:solidFill>
                  <a:srgbClr val="FFFFFF"/>
                </a:solidFill>
              </a:rPr>
              <a:t>(CheckList)</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Shape 432"/>
          <p:cNvSpPr>
            <a:spLocks noGrp="1"/>
          </p:cNvSpPr>
          <p:nvPr>
            <p:ph type="title"/>
          </p:nvPr>
        </p:nvSpPr>
        <p:spPr>
          <a:xfrm>
            <a:off x="1270000" y="455928"/>
            <a:ext cx="10464800" cy="1227744"/>
          </a:xfrm>
          <a:prstGeom prst="rect">
            <a:avLst/>
          </a:prstGeom>
        </p:spPr>
        <p:txBody>
          <a:bodyPr/>
          <a:lstStyle/>
          <a:p>
            <a:pPr lvl="0" algn="ctr">
              <a:defRPr sz="1800">
                <a:solidFill>
                  <a:srgbClr val="000000"/>
                </a:solidFill>
              </a:defRPr>
            </a:pPr>
            <a:r>
              <a:rPr sz="8000" dirty="0">
                <a:solidFill>
                  <a:srgbClr val="FFFFFF"/>
                </a:solidFill>
              </a:rPr>
              <a:t>Myths</a:t>
            </a:r>
          </a:p>
        </p:txBody>
      </p:sp>
      <p:sp>
        <p:nvSpPr>
          <p:cNvPr id="433" name="Shape 433"/>
          <p:cNvSpPr>
            <a:spLocks noGrp="1"/>
          </p:cNvSpPr>
          <p:nvPr>
            <p:ph type="body" idx="1"/>
          </p:nvPr>
        </p:nvSpPr>
        <p:spPr>
          <a:xfrm>
            <a:off x="1270000" y="2344772"/>
            <a:ext cx="10464800" cy="5210604"/>
          </a:xfrm>
          <a:prstGeom prst="rect">
            <a:avLst/>
          </a:prstGeom>
        </p:spPr>
        <p:txBody>
          <a:bodyPr>
            <a:normAutofit lnSpcReduction="10000"/>
          </a:bodyPr>
          <a:lstStyle/>
          <a:p>
            <a:pPr lvl="0">
              <a:defRPr sz="1800">
                <a:solidFill>
                  <a:srgbClr val="000000"/>
                </a:solidFill>
              </a:defRPr>
            </a:pPr>
            <a:r>
              <a:rPr sz="3800" dirty="0">
                <a:solidFill>
                  <a:srgbClr val="FFFFFF"/>
                </a:solidFill>
              </a:rPr>
              <a:t>All Apps must come from or be submitted to the Apple iTunes Store? </a:t>
            </a:r>
            <a:r>
              <a:rPr sz="3800" b="1" dirty="0">
                <a:solidFill>
                  <a:srgbClr val="FFFFFF"/>
                </a:solidFill>
              </a:rPr>
              <a:t>NO</a:t>
            </a:r>
          </a:p>
          <a:p>
            <a:pPr lvl="0">
              <a:defRPr sz="1800">
                <a:solidFill>
                  <a:srgbClr val="000000"/>
                </a:solidFill>
              </a:defRPr>
            </a:pPr>
            <a:endParaRPr lang="en-US" sz="3800" dirty="0" smtClean="0">
              <a:solidFill>
                <a:srgbClr val="FFFFFF"/>
              </a:solidFill>
            </a:endParaRPr>
          </a:p>
          <a:p>
            <a:pPr lvl="0">
              <a:defRPr sz="1800">
                <a:solidFill>
                  <a:srgbClr val="000000"/>
                </a:solidFill>
              </a:defRPr>
            </a:pPr>
            <a:r>
              <a:rPr sz="3800" dirty="0" smtClean="0">
                <a:solidFill>
                  <a:srgbClr val="FFFFFF"/>
                </a:solidFill>
              </a:rPr>
              <a:t>I </a:t>
            </a:r>
            <a:r>
              <a:rPr sz="3800" dirty="0">
                <a:solidFill>
                  <a:srgbClr val="FFFFFF"/>
                </a:solidFill>
              </a:rPr>
              <a:t>can only “supervise” a device through USB &amp; Apple Configurator software? </a:t>
            </a:r>
            <a:r>
              <a:rPr sz="3800" b="1" dirty="0">
                <a:solidFill>
                  <a:srgbClr val="FFFFFF"/>
                </a:solidFill>
              </a:rPr>
              <a:t>NO</a:t>
            </a:r>
          </a:p>
          <a:p>
            <a:pPr lvl="0">
              <a:defRPr sz="1800">
                <a:solidFill>
                  <a:srgbClr val="000000"/>
                </a:solidFill>
              </a:defRPr>
            </a:pPr>
            <a:endParaRPr lang="en-US" sz="3800" dirty="0" smtClean="0">
              <a:solidFill>
                <a:srgbClr val="FFFFFF"/>
              </a:solidFill>
            </a:endParaRPr>
          </a:p>
          <a:p>
            <a:pPr lvl="0">
              <a:defRPr sz="1800">
                <a:solidFill>
                  <a:srgbClr val="000000"/>
                </a:solidFill>
              </a:defRPr>
            </a:pPr>
            <a:r>
              <a:rPr sz="3800" dirty="0" smtClean="0">
                <a:solidFill>
                  <a:srgbClr val="FFFFFF"/>
                </a:solidFill>
              </a:rPr>
              <a:t>I </a:t>
            </a:r>
            <a:r>
              <a:rPr sz="3800" dirty="0">
                <a:solidFill>
                  <a:srgbClr val="FFFFFF"/>
                </a:solidFill>
              </a:rPr>
              <a:t>can buy Apple hardware from “any” place I want and “after” I buy it enroll it in the DEP Program? </a:t>
            </a:r>
            <a:r>
              <a:rPr sz="3800" b="1" dirty="0">
                <a:solidFill>
                  <a:srgbClr val="FFFFFF"/>
                </a:solidFill>
              </a:rPr>
              <a:t>NO</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 name="Shape 437"/>
          <p:cNvSpPr>
            <a:spLocks noGrp="1"/>
          </p:cNvSpPr>
          <p:nvPr>
            <p:ph type="title"/>
          </p:nvPr>
        </p:nvSpPr>
        <p:spPr>
          <a:xfrm>
            <a:off x="2836269" y="455927"/>
            <a:ext cx="6858249" cy="1296131"/>
          </a:xfrm>
          <a:prstGeom prst="rect">
            <a:avLst/>
          </a:prstGeom>
        </p:spPr>
        <p:txBody>
          <a:bodyPr/>
          <a:lstStyle/>
          <a:p>
            <a:pPr lvl="0" algn="ctr">
              <a:defRPr sz="1800">
                <a:solidFill>
                  <a:srgbClr val="000000"/>
                </a:solidFill>
              </a:defRPr>
            </a:pPr>
            <a:r>
              <a:rPr sz="8000" dirty="0">
                <a:solidFill>
                  <a:srgbClr val="FFFFFF"/>
                </a:solidFill>
              </a:rPr>
              <a:t>Terms</a:t>
            </a:r>
          </a:p>
        </p:txBody>
      </p:sp>
      <p:sp>
        <p:nvSpPr>
          <p:cNvPr id="438" name="Shape 438"/>
          <p:cNvSpPr>
            <a:spLocks noGrp="1"/>
          </p:cNvSpPr>
          <p:nvPr>
            <p:ph type="body" idx="1"/>
          </p:nvPr>
        </p:nvSpPr>
        <p:spPr>
          <a:xfrm>
            <a:off x="1270000" y="2051675"/>
            <a:ext cx="10464800" cy="5927063"/>
          </a:xfrm>
          <a:prstGeom prst="rect">
            <a:avLst/>
          </a:prstGeom>
        </p:spPr>
        <p:txBody>
          <a:bodyPr>
            <a:normAutofit/>
          </a:bodyPr>
          <a:lstStyle/>
          <a:p>
            <a:pPr lvl="0">
              <a:defRPr sz="1800">
                <a:solidFill>
                  <a:srgbClr val="000000"/>
                </a:solidFill>
              </a:defRPr>
            </a:pPr>
            <a:r>
              <a:rPr sz="3800" b="1" dirty="0">
                <a:solidFill>
                  <a:srgbClr val="FFFFFF"/>
                </a:solidFill>
              </a:rPr>
              <a:t>MDM</a:t>
            </a:r>
          </a:p>
          <a:p>
            <a:pPr lvl="1">
              <a:defRPr sz="1800">
                <a:solidFill>
                  <a:srgbClr val="000000"/>
                </a:solidFill>
              </a:defRPr>
            </a:pPr>
            <a:r>
              <a:rPr sz="3800" dirty="0">
                <a:solidFill>
                  <a:srgbClr val="FFFFFF"/>
                </a:solidFill>
              </a:rPr>
              <a:t>Mobile Device Management</a:t>
            </a:r>
          </a:p>
          <a:p>
            <a:pPr lvl="0">
              <a:defRPr sz="1800">
                <a:solidFill>
                  <a:srgbClr val="000000"/>
                </a:solidFill>
              </a:defRPr>
            </a:pPr>
            <a:endParaRPr lang="en-US" sz="3800" dirty="0" smtClean="0">
              <a:solidFill>
                <a:srgbClr val="FFFFFF"/>
              </a:solidFill>
            </a:endParaRPr>
          </a:p>
          <a:p>
            <a:pPr lvl="0">
              <a:defRPr sz="1800">
                <a:solidFill>
                  <a:srgbClr val="000000"/>
                </a:solidFill>
              </a:defRPr>
            </a:pPr>
            <a:r>
              <a:rPr sz="3800" b="1" dirty="0" smtClean="0">
                <a:solidFill>
                  <a:srgbClr val="FFFFFF"/>
                </a:solidFill>
              </a:rPr>
              <a:t>VPP</a:t>
            </a:r>
            <a:r>
              <a:rPr sz="3800" dirty="0" smtClean="0">
                <a:solidFill>
                  <a:srgbClr val="FFFFFF"/>
                </a:solidFill>
              </a:rPr>
              <a:t> </a:t>
            </a:r>
            <a:endParaRPr sz="3800" dirty="0">
              <a:solidFill>
                <a:srgbClr val="FFFFFF"/>
              </a:solidFill>
            </a:endParaRPr>
          </a:p>
          <a:p>
            <a:pPr lvl="1">
              <a:defRPr sz="1800">
                <a:solidFill>
                  <a:srgbClr val="000000"/>
                </a:solidFill>
              </a:defRPr>
            </a:pPr>
            <a:r>
              <a:rPr sz="3800" dirty="0">
                <a:solidFill>
                  <a:srgbClr val="FFFFFF"/>
                </a:solidFill>
              </a:rPr>
              <a:t>Volumne Purchase Program</a:t>
            </a:r>
          </a:p>
          <a:p>
            <a:pPr lvl="0">
              <a:defRPr sz="1800">
                <a:solidFill>
                  <a:srgbClr val="000000"/>
                </a:solidFill>
              </a:defRPr>
            </a:pPr>
            <a:endParaRPr lang="en-US" sz="3800" dirty="0" smtClean="0">
              <a:solidFill>
                <a:srgbClr val="FFFFFF"/>
              </a:solidFill>
            </a:endParaRPr>
          </a:p>
          <a:p>
            <a:pPr lvl="0">
              <a:defRPr sz="1800">
                <a:solidFill>
                  <a:srgbClr val="000000"/>
                </a:solidFill>
              </a:defRPr>
            </a:pPr>
            <a:r>
              <a:rPr sz="3800" b="1" dirty="0" smtClean="0">
                <a:solidFill>
                  <a:srgbClr val="FFFFFF"/>
                </a:solidFill>
              </a:rPr>
              <a:t>DEP</a:t>
            </a:r>
            <a:r>
              <a:rPr sz="3800" dirty="0" smtClean="0">
                <a:solidFill>
                  <a:srgbClr val="FFFFFF"/>
                </a:solidFill>
              </a:rPr>
              <a:t> </a:t>
            </a:r>
            <a:endParaRPr sz="3800" dirty="0">
              <a:solidFill>
                <a:srgbClr val="FFFFFF"/>
              </a:solidFill>
            </a:endParaRPr>
          </a:p>
          <a:p>
            <a:pPr lvl="1">
              <a:defRPr sz="1800">
                <a:solidFill>
                  <a:srgbClr val="000000"/>
                </a:solidFill>
              </a:defRPr>
            </a:pPr>
            <a:r>
              <a:rPr sz="3800" dirty="0">
                <a:solidFill>
                  <a:srgbClr val="FFFFFF"/>
                </a:solidFill>
              </a:rPr>
              <a:t>Device Enrollment Program</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 name="Shape 444"/>
          <p:cNvSpPr>
            <a:spLocks noGrp="1"/>
          </p:cNvSpPr>
          <p:nvPr>
            <p:ph type="title"/>
          </p:nvPr>
        </p:nvSpPr>
        <p:spPr>
          <a:xfrm>
            <a:off x="3096773" y="455928"/>
            <a:ext cx="6858249" cy="1247282"/>
          </a:xfrm>
          <a:prstGeom prst="rect">
            <a:avLst/>
          </a:prstGeom>
        </p:spPr>
        <p:txBody>
          <a:bodyPr/>
          <a:lstStyle/>
          <a:p>
            <a:pPr lvl="0" algn="ctr">
              <a:defRPr sz="1800">
                <a:solidFill>
                  <a:srgbClr val="000000"/>
                </a:solidFill>
              </a:defRPr>
            </a:pPr>
            <a:r>
              <a:rPr sz="8000" dirty="0">
                <a:solidFill>
                  <a:srgbClr val="FFFFFF"/>
                </a:solidFill>
              </a:rPr>
              <a:t>Terms</a:t>
            </a:r>
          </a:p>
        </p:txBody>
      </p:sp>
      <p:sp>
        <p:nvSpPr>
          <p:cNvPr id="442" name="Shape 442"/>
          <p:cNvSpPr>
            <a:spLocks noGrp="1"/>
          </p:cNvSpPr>
          <p:nvPr>
            <p:ph type="body" idx="1"/>
          </p:nvPr>
        </p:nvSpPr>
        <p:spPr>
          <a:xfrm>
            <a:off x="952500" y="2149374"/>
            <a:ext cx="6488118" cy="5878213"/>
          </a:xfrm>
          <a:prstGeom prst="rect">
            <a:avLst/>
          </a:prstGeom>
        </p:spPr>
        <p:txBody>
          <a:bodyPr>
            <a:normAutofit/>
          </a:bodyPr>
          <a:lstStyle/>
          <a:p>
            <a:pPr lvl="0">
              <a:defRPr sz="1800">
                <a:solidFill>
                  <a:srgbClr val="000000"/>
                </a:solidFill>
              </a:defRPr>
            </a:pPr>
            <a:r>
              <a:rPr sz="3800" dirty="0">
                <a:solidFill>
                  <a:srgbClr val="FFFFFF"/>
                </a:solidFill>
              </a:rPr>
              <a:t>MDM</a:t>
            </a:r>
          </a:p>
          <a:p>
            <a:pPr lvl="1">
              <a:defRPr sz="1800">
                <a:solidFill>
                  <a:srgbClr val="000000"/>
                </a:solidFill>
              </a:defRPr>
            </a:pPr>
            <a:r>
              <a:rPr sz="3800" dirty="0">
                <a:solidFill>
                  <a:srgbClr val="FFFFFF"/>
                </a:solidFill>
              </a:rPr>
              <a:t>Mobile Device Management</a:t>
            </a:r>
          </a:p>
          <a:p>
            <a:pPr lvl="0">
              <a:defRPr sz="1800">
                <a:solidFill>
                  <a:srgbClr val="000000"/>
                </a:solidFill>
              </a:defRPr>
            </a:pPr>
            <a:endParaRPr lang="en-US" sz="3800" dirty="0" smtClean="0">
              <a:solidFill>
                <a:srgbClr val="FFFFFF"/>
              </a:solidFill>
            </a:endParaRPr>
          </a:p>
          <a:p>
            <a:pPr lvl="0">
              <a:defRPr sz="1800">
                <a:solidFill>
                  <a:srgbClr val="000000"/>
                </a:solidFill>
              </a:defRPr>
            </a:pPr>
            <a:r>
              <a:rPr sz="3800" dirty="0" smtClean="0">
                <a:solidFill>
                  <a:srgbClr val="FFFFFF"/>
                </a:solidFill>
              </a:rPr>
              <a:t>VPP </a:t>
            </a:r>
            <a:endParaRPr sz="3800" dirty="0">
              <a:solidFill>
                <a:srgbClr val="FFFFFF"/>
              </a:solidFill>
            </a:endParaRPr>
          </a:p>
          <a:p>
            <a:pPr lvl="1">
              <a:defRPr sz="1800">
                <a:solidFill>
                  <a:srgbClr val="000000"/>
                </a:solidFill>
              </a:defRPr>
            </a:pPr>
            <a:r>
              <a:rPr sz="3800" dirty="0">
                <a:solidFill>
                  <a:srgbClr val="FFFFFF"/>
                </a:solidFill>
              </a:rPr>
              <a:t>Volumne Purchase Program</a:t>
            </a:r>
          </a:p>
          <a:p>
            <a:pPr lvl="0">
              <a:defRPr sz="1800">
                <a:solidFill>
                  <a:srgbClr val="000000"/>
                </a:solidFill>
              </a:defRPr>
            </a:pPr>
            <a:endParaRPr lang="en-US" sz="3800" dirty="0" smtClean="0">
              <a:solidFill>
                <a:srgbClr val="FFFFFF"/>
              </a:solidFill>
            </a:endParaRPr>
          </a:p>
          <a:p>
            <a:pPr lvl="0">
              <a:defRPr sz="1800">
                <a:solidFill>
                  <a:srgbClr val="000000"/>
                </a:solidFill>
              </a:defRPr>
            </a:pPr>
            <a:r>
              <a:rPr sz="3800" dirty="0" smtClean="0">
                <a:solidFill>
                  <a:srgbClr val="FFFFFF"/>
                </a:solidFill>
              </a:rPr>
              <a:t>DEP </a:t>
            </a:r>
            <a:endParaRPr sz="3800" dirty="0">
              <a:solidFill>
                <a:srgbClr val="FFFFFF"/>
              </a:solidFill>
            </a:endParaRPr>
          </a:p>
          <a:p>
            <a:pPr lvl="1">
              <a:defRPr sz="1800">
                <a:solidFill>
                  <a:srgbClr val="000000"/>
                </a:solidFill>
              </a:defRPr>
            </a:pPr>
            <a:r>
              <a:rPr sz="3800" dirty="0">
                <a:solidFill>
                  <a:srgbClr val="FFFFFF"/>
                </a:solidFill>
              </a:rPr>
              <a:t>Device Enrollment Program</a:t>
            </a:r>
          </a:p>
        </p:txBody>
      </p:sp>
      <p:sp>
        <p:nvSpPr>
          <p:cNvPr id="443" name="Shape 443"/>
          <p:cNvSpPr/>
          <p:nvPr/>
        </p:nvSpPr>
        <p:spPr>
          <a:xfrm>
            <a:off x="7733684" y="1888844"/>
            <a:ext cx="4715045" cy="630456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defTabSz="368045">
              <a:spcBef>
                <a:spcPts val="2600"/>
              </a:spcBef>
              <a:defRPr sz="1800">
                <a:solidFill>
                  <a:srgbClr val="000000"/>
                </a:solidFill>
              </a:defRPr>
            </a:pPr>
            <a:r>
              <a:rPr sz="2394" dirty="0">
                <a:solidFill>
                  <a:srgbClr val="FFFFFF"/>
                </a:solidFill>
              </a:rPr>
              <a:t>$$$$</a:t>
            </a:r>
          </a:p>
          <a:p>
            <a:pPr lvl="1" indent="144018" defTabSz="368045">
              <a:spcBef>
                <a:spcPts val="2600"/>
              </a:spcBef>
              <a:defRPr sz="1800">
                <a:solidFill>
                  <a:srgbClr val="000000"/>
                </a:solidFill>
              </a:defRPr>
            </a:pPr>
            <a:r>
              <a:rPr sz="2394" dirty="0">
                <a:solidFill>
                  <a:srgbClr val="FFFFFF"/>
                </a:solidFill>
              </a:rPr>
              <a:t>Usually a cost handled by IT, yearly subscription</a:t>
            </a:r>
          </a:p>
          <a:p>
            <a:pPr lvl="0" defTabSz="368045">
              <a:spcBef>
                <a:spcPts val="2600"/>
              </a:spcBef>
              <a:defRPr sz="1800">
                <a:solidFill>
                  <a:srgbClr val="000000"/>
                </a:solidFill>
              </a:defRPr>
            </a:pPr>
            <a:r>
              <a:rPr sz="2394" dirty="0">
                <a:solidFill>
                  <a:srgbClr val="FFFFFF"/>
                </a:solidFill>
              </a:rPr>
              <a:t>Conflict </a:t>
            </a:r>
          </a:p>
          <a:p>
            <a:pPr lvl="1" indent="144018" defTabSz="368045">
              <a:spcBef>
                <a:spcPts val="2600"/>
              </a:spcBef>
              <a:defRPr sz="1800">
                <a:solidFill>
                  <a:srgbClr val="000000"/>
                </a:solidFill>
              </a:defRPr>
            </a:pPr>
            <a:r>
              <a:rPr sz="2394" dirty="0">
                <a:solidFill>
                  <a:srgbClr val="FFFFFF"/>
                </a:solidFill>
              </a:rPr>
              <a:t>Purchasing and the department handling the MDM must work together well</a:t>
            </a:r>
          </a:p>
          <a:p>
            <a:pPr lvl="0" defTabSz="368045">
              <a:spcBef>
                <a:spcPts val="2600"/>
              </a:spcBef>
              <a:defRPr sz="1800">
                <a:solidFill>
                  <a:srgbClr val="000000"/>
                </a:solidFill>
              </a:defRPr>
            </a:pPr>
            <a:r>
              <a:rPr sz="2394" dirty="0">
                <a:solidFill>
                  <a:srgbClr val="FFFFFF"/>
                </a:solidFill>
              </a:rPr>
              <a:t>Purchasing </a:t>
            </a:r>
          </a:p>
          <a:p>
            <a:pPr lvl="1" indent="144018" defTabSz="368045">
              <a:spcBef>
                <a:spcPts val="2600"/>
              </a:spcBef>
              <a:defRPr sz="1800">
                <a:solidFill>
                  <a:srgbClr val="000000"/>
                </a:solidFill>
              </a:defRPr>
            </a:pPr>
            <a:r>
              <a:rPr sz="2394" dirty="0">
                <a:solidFill>
                  <a:srgbClr val="FFFFFF"/>
                </a:solidFill>
              </a:rPr>
              <a:t>Must provide you acess through Apple to your Serial numbers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iterate>
                                    <p:tmAbs val="0"/>
                                  </p:iterate>
                                  <p:childTnLst>
                                    <p:set>
                                      <p:cBhvr>
                                        <p:cTn id="6" fill="hold"/>
                                        <p:tgtEl>
                                          <p:spTgt spid="443"/>
                                        </p:tgtEl>
                                        <p:attrNameLst>
                                          <p:attrName>style.visibility</p:attrName>
                                        </p:attrNameLst>
                                      </p:cBhvr>
                                      <p:to>
                                        <p:strVal val="visible"/>
                                      </p:to>
                                    </p:set>
                                    <p:animEffect transition="in" filter="fade">
                                      <p:cBhvr>
                                        <p:cTn id="7" dur="1500"/>
                                        <p:tgtEl>
                                          <p:spTgt spid="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 grpId="1"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 name="Shape 448"/>
          <p:cNvSpPr>
            <a:spLocks noGrp="1"/>
          </p:cNvSpPr>
          <p:nvPr>
            <p:ph type="title"/>
          </p:nvPr>
        </p:nvSpPr>
        <p:spPr>
          <a:xfrm>
            <a:off x="1270000" y="455928"/>
            <a:ext cx="10464800" cy="1341726"/>
          </a:xfrm>
          <a:prstGeom prst="rect">
            <a:avLst/>
          </a:prstGeom>
        </p:spPr>
        <p:txBody>
          <a:bodyPr/>
          <a:lstStyle/>
          <a:p>
            <a:pPr lvl="0">
              <a:defRPr sz="1800">
                <a:solidFill>
                  <a:srgbClr val="000000"/>
                </a:solidFill>
              </a:defRPr>
            </a:pPr>
            <a:r>
              <a:rPr sz="8000" dirty="0">
                <a:solidFill>
                  <a:srgbClr val="FFFFFF"/>
                </a:solidFill>
              </a:rPr>
              <a:t>Major Decsion…</a:t>
            </a:r>
          </a:p>
        </p:txBody>
      </p:sp>
      <p:sp>
        <p:nvSpPr>
          <p:cNvPr id="449" name="Shape 449"/>
          <p:cNvSpPr>
            <a:spLocks noGrp="1"/>
          </p:cNvSpPr>
          <p:nvPr>
            <p:ph type="body" idx="1"/>
          </p:nvPr>
        </p:nvSpPr>
        <p:spPr>
          <a:xfrm>
            <a:off x="496620" y="2313987"/>
            <a:ext cx="6834634" cy="6286500"/>
          </a:xfrm>
          <a:prstGeom prst="rect">
            <a:avLst/>
          </a:prstGeom>
        </p:spPr>
        <p:txBody>
          <a:bodyPr>
            <a:normAutofit fontScale="92500" lnSpcReduction="10000"/>
          </a:bodyPr>
          <a:lstStyle/>
          <a:p>
            <a:pPr marL="452627" lvl="0" indent="-452627" defTabSz="578358">
              <a:spcBef>
                <a:spcPts val="4100"/>
              </a:spcBef>
              <a:defRPr sz="1800">
                <a:solidFill>
                  <a:srgbClr val="000000"/>
                </a:solidFill>
              </a:defRPr>
            </a:pPr>
            <a:r>
              <a:rPr sz="3762" dirty="0">
                <a:solidFill>
                  <a:srgbClr val="FFFFFF"/>
                </a:solidFill>
              </a:rPr>
              <a:t>Single User, Single Device</a:t>
            </a:r>
          </a:p>
          <a:p>
            <a:pPr marL="905255" lvl="1" indent="-452627" defTabSz="578358">
              <a:spcBef>
                <a:spcPts val="4100"/>
              </a:spcBef>
              <a:defRPr sz="1800">
                <a:solidFill>
                  <a:srgbClr val="000000"/>
                </a:solidFill>
              </a:defRPr>
            </a:pPr>
            <a:r>
              <a:rPr sz="3762" dirty="0">
                <a:solidFill>
                  <a:srgbClr val="FFFFFF"/>
                </a:solidFill>
              </a:rPr>
              <a:t>iPhone, iPad</a:t>
            </a:r>
          </a:p>
          <a:p>
            <a:pPr marL="452627" lvl="0" indent="-452627" defTabSz="578358">
              <a:spcBef>
                <a:spcPts val="4100"/>
              </a:spcBef>
              <a:defRPr sz="1800">
                <a:solidFill>
                  <a:srgbClr val="000000"/>
                </a:solidFill>
              </a:defRPr>
            </a:pPr>
            <a:r>
              <a:rPr sz="3762" dirty="0">
                <a:solidFill>
                  <a:srgbClr val="FFFFFF"/>
                </a:solidFill>
              </a:rPr>
              <a:t>Multiple User, Single Device</a:t>
            </a:r>
          </a:p>
          <a:p>
            <a:pPr marL="905255" lvl="1" indent="-452627" defTabSz="578358">
              <a:spcBef>
                <a:spcPts val="4100"/>
              </a:spcBef>
              <a:defRPr sz="1800">
                <a:solidFill>
                  <a:srgbClr val="000000"/>
                </a:solidFill>
              </a:defRPr>
            </a:pPr>
            <a:r>
              <a:rPr sz="3762" strike="sngStrike" dirty="0">
                <a:solidFill>
                  <a:srgbClr val="FFFFFF"/>
                </a:solidFill>
              </a:rPr>
              <a:t>iPhone</a:t>
            </a:r>
            <a:r>
              <a:rPr sz="3762" dirty="0">
                <a:solidFill>
                  <a:srgbClr val="FFFFFF"/>
                </a:solidFill>
              </a:rPr>
              <a:t>, iPad</a:t>
            </a:r>
          </a:p>
          <a:p>
            <a:pPr marL="452627" lvl="0" indent="-452627" defTabSz="578358">
              <a:spcBef>
                <a:spcPts val="4100"/>
              </a:spcBef>
              <a:defRPr sz="1800">
                <a:solidFill>
                  <a:srgbClr val="000000"/>
                </a:solidFill>
              </a:defRPr>
            </a:pPr>
            <a:r>
              <a:rPr sz="3762" dirty="0">
                <a:solidFill>
                  <a:srgbClr val="FFFFFF"/>
                </a:solidFill>
              </a:rPr>
              <a:t>Single User, Multiple Devices</a:t>
            </a:r>
          </a:p>
          <a:p>
            <a:pPr marL="905255" lvl="1" indent="-452627" defTabSz="578358">
              <a:spcBef>
                <a:spcPts val="4100"/>
              </a:spcBef>
              <a:defRPr sz="1800">
                <a:solidFill>
                  <a:srgbClr val="000000"/>
                </a:solidFill>
              </a:defRPr>
            </a:pPr>
            <a:r>
              <a:rPr sz="3762" dirty="0">
                <a:solidFill>
                  <a:srgbClr val="FFFFFF"/>
                </a:solidFill>
              </a:rPr>
              <a:t>iPhone, iPad</a:t>
            </a:r>
          </a:p>
        </p:txBody>
      </p:sp>
      <p:sp>
        <p:nvSpPr>
          <p:cNvPr id="450" name="Shape 450"/>
          <p:cNvSpPr/>
          <p:nvPr/>
        </p:nvSpPr>
        <p:spPr>
          <a:xfrm>
            <a:off x="7049864" y="2035393"/>
            <a:ext cx="5398866" cy="656509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marL="269747" lvl="0" indent="-269747" algn="l" defTabSz="344677">
              <a:spcBef>
                <a:spcPts val="2400"/>
              </a:spcBef>
              <a:buSzPct val="75000"/>
              <a:buChar char="•"/>
              <a:defRPr sz="1800">
                <a:solidFill>
                  <a:srgbClr val="000000"/>
                </a:solidFill>
              </a:defRPr>
            </a:pPr>
            <a:r>
              <a:rPr sz="2241" dirty="0">
                <a:solidFill>
                  <a:srgbClr val="FFFFFF"/>
                </a:solidFill>
              </a:rPr>
              <a:t>Classic Police Deployment</a:t>
            </a:r>
          </a:p>
          <a:p>
            <a:pPr marL="539495" lvl="1" indent="-269747" algn="l" defTabSz="344677">
              <a:spcBef>
                <a:spcPts val="2400"/>
              </a:spcBef>
              <a:buSzPct val="75000"/>
              <a:buChar char="•"/>
              <a:defRPr sz="1800">
                <a:solidFill>
                  <a:srgbClr val="000000"/>
                </a:solidFill>
              </a:defRPr>
            </a:pPr>
            <a:r>
              <a:rPr sz="2241" dirty="0">
                <a:solidFill>
                  <a:srgbClr val="FFFFFF"/>
                </a:solidFill>
              </a:rPr>
              <a:t>Check the device out to the user, they sign for it.</a:t>
            </a:r>
          </a:p>
          <a:p>
            <a:pPr marL="269747" lvl="0" indent="-269747" algn="l" defTabSz="344677">
              <a:spcBef>
                <a:spcPts val="2400"/>
              </a:spcBef>
              <a:buSzPct val="75000"/>
              <a:buChar char="•"/>
              <a:defRPr sz="1800">
                <a:solidFill>
                  <a:srgbClr val="000000"/>
                </a:solidFill>
              </a:defRPr>
            </a:pPr>
            <a:endParaRPr lang="en-US" sz="2241" dirty="0" smtClean="0">
              <a:solidFill>
                <a:srgbClr val="FFFFFF"/>
              </a:solidFill>
            </a:endParaRPr>
          </a:p>
          <a:p>
            <a:pPr marL="269747" lvl="0" indent="-269747" algn="l" defTabSz="344677">
              <a:spcBef>
                <a:spcPts val="2400"/>
              </a:spcBef>
              <a:buSzPct val="75000"/>
              <a:buChar char="•"/>
              <a:defRPr sz="1800">
                <a:solidFill>
                  <a:srgbClr val="000000"/>
                </a:solidFill>
              </a:defRPr>
            </a:pPr>
            <a:r>
              <a:rPr sz="2241" dirty="0" smtClean="0">
                <a:solidFill>
                  <a:srgbClr val="FFFFFF"/>
                </a:solidFill>
              </a:rPr>
              <a:t>Classic </a:t>
            </a:r>
            <a:r>
              <a:rPr sz="2241" dirty="0">
                <a:solidFill>
                  <a:srgbClr val="FFFFFF"/>
                </a:solidFill>
              </a:rPr>
              <a:t>Fire Deployment</a:t>
            </a:r>
          </a:p>
          <a:p>
            <a:pPr marL="539495" lvl="1" indent="-269747" algn="l" defTabSz="344677">
              <a:spcBef>
                <a:spcPts val="2400"/>
              </a:spcBef>
              <a:buSzPct val="75000"/>
              <a:buChar char="•"/>
              <a:defRPr sz="1800">
                <a:solidFill>
                  <a:srgbClr val="000000"/>
                </a:solidFill>
              </a:defRPr>
            </a:pPr>
            <a:r>
              <a:rPr sz="2241" dirty="0">
                <a:solidFill>
                  <a:srgbClr val="FFFFFF"/>
                </a:solidFill>
              </a:rPr>
              <a:t>Device is part of the engine or companion to other gear.</a:t>
            </a:r>
          </a:p>
          <a:p>
            <a:pPr marL="269747" lvl="0" indent="-269747" algn="l" defTabSz="344677">
              <a:spcBef>
                <a:spcPts val="2400"/>
              </a:spcBef>
              <a:buSzPct val="75000"/>
              <a:buChar char="•"/>
              <a:defRPr sz="1800">
                <a:solidFill>
                  <a:srgbClr val="000000"/>
                </a:solidFill>
              </a:defRPr>
            </a:pPr>
            <a:endParaRPr lang="en-US" sz="2241" dirty="0" smtClean="0">
              <a:solidFill>
                <a:srgbClr val="FFFFFF"/>
              </a:solidFill>
            </a:endParaRPr>
          </a:p>
          <a:p>
            <a:pPr marL="269747" lvl="0" indent="-269747" algn="l" defTabSz="344677">
              <a:spcBef>
                <a:spcPts val="2400"/>
              </a:spcBef>
              <a:buSzPct val="75000"/>
              <a:buChar char="•"/>
              <a:defRPr sz="1800">
                <a:solidFill>
                  <a:srgbClr val="000000"/>
                </a:solidFill>
              </a:defRPr>
            </a:pPr>
            <a:r>
              <a:rPr sz="2241" dirty="0" smtClean="0">
                <a:solidFill>
                  <a:srgbClr val="FFFFFF"/>
                </a:solidFill>
              </a:rPr>
              <a:t>Administrative </a:t>
            </a:r>
            <a:r>
              <a:rPr sz="2241" dirty="0">
                <a:solidFill>
                  <a:srgbClr val="FFFFFF"/>
                </a:solidFill>
              </a:rPr>
              <a:t>Deployment</a:t>
            </a:r>
          </a:p>
          <a:p>
            <a:pPr marL="539495" lvl="1" indent="-269747" algn="l" defTabSz="344677">
              <a:spcBef>
                <a:spcPts val="2400"/>
              </a:spcBef>
              <a:buSzPct val="75000"/>
              <a:buChar char="•"/>
              <a:defRPr sz="1800">
                <a:solidFill>
                  <a:srgbClr val="000000"/>
                </a:solidFill>
              </a:defRPr>
            </a:pPr>
            <a:r>
              <a:rPr sz="2241" dirty="0">
                <a:solidFill>
                  <a:srgbClr val="FFFFFF"/>
                </a:solidFill>
              </a:rPr>
              <a:t>User has a bigger issue getting to all </a:t>
            </a:r>
            <a:r>
              <a:rPr lang="en-US" sz="2241" dirty="0" smtClean="0">
                <a:solidFill>
                  <a:srgbClr val="FFFFFF"/>
                </a:solidFill>
              </a:rPr>
              <a:t>their </a:t>
            </a:r>
            <a:r>
              <a:rPr sz="2241" dirty="0" smtClean="0">
                <a:solidFill>
                  <a:srgbClr val="FFFFFF"/>
                </a:solidFill>
              </a:rPr>
              <a:t>files </a:t>
            </a:r>
            <a:r>
              <a:rPr sz="2241" dirty="0">
                <a:solidFill>
                  <a:srgbClr val="FFFFFF"/>
                </a:solidFill>
              </a:rPr>
              <a:t>from multiple devices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iterate>
                                    <p:tmAbs val="0"/>
                                  </p:iterate>
                                  <p:childTnLst>
                                    <p:set>
                                      <p:cBhvr>
                                        <p:cTn id="6" fill="hold"/>
                                        <p:tgtEl>
                                          <p:spTgt spid="450"/>
                                        </p:tgtEl>
                                        <p:attrNameLst>
                                          <p:attrName>style.visibility</p:attrName>
                                        </p:attrNameLst>
                                      </p:cBhvr>
                                      <p:to>
                                        <p:strVal val="visible"/>
                                      </p:to>
                                    </p:set>
                                    <p:animEffect transition="in" filter="fade">
                                      <p:cBhvr>
                                        <p:cTn id="7" dur="1500"/>
                                        <p:tgtEl>
                                          <p:spTgt spid="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 grpId="1"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 name="Shape 454"/>
          <p:cNvSpPr>
            <a:spLocks noGrp="1"/>
          </p:cNvSpPr>
          <p:nvPr>
            <p:ph type="title"/>
          </p:nvPr>
        </p:nvSpPr>
        <p:spPr>
          <a:xfrm>
            <a:off x="1270000" y="455927"/>
            <a:ext cx="10464800" cy="1325443"/>
          </a:xfrm>
          <a:prstGeom prst="rect">
            <a:avLst/>
          </a:prstGeom>
        </p:spPr>
        <p:txBody>
          <a:bodyPr/>
          <a:lstStyle/>
          <a:p>
            <a:pPr lvl="0">
              <a:defRPr sz="1800">
                <a:solidFill>
                  <a:srgbClr val="000000"/>
                </a:solidFill>
              </a:defRPr>
            </a:pPr>
            <a:r>
              <a:rPr sz="8000" dirty="0">
                <a:solidFill>
                  <a:srgbClr val="FFFFFF"/>
                </a:solidFill>
              </a:rPr>
              <a:t>Conclusions…</a:t>
            </a:r>
          </a:p>
        </p:txBody>
      </p:sp>
      <p:sp>
        <p:nvSpPr>
          <p:cNvPr id="455" name="Shape 455"/>
          <p:cNvSpPr>
            <a:spLocks noGrp="1"/>
          </p:cNvSpPr>
          <p:nvPr>
            <p:ph type="body" idx="1"/>
          </p:nvPr>
        </p:nvSpPr>
        <p:spPr>
          <a:xfrm>
            <a:off x="952500" y="2084242"/>
            <a:ext cx="11237268" cy="6753817"/>
          </a:xfrm>
          <a:prstGeom prst="rect">
            <a:avLst/>
          </a:prstGeom>
        </p:spPr>
        <p:txBody>
          <a:bodyPr/>
          <a:lstStyle/>
          <a:p>
            <a:pPr lvl="0">
              <a:defRPr sz="1800">
                <a:solidFill>
                  <a:srgbClr val="000000"/>
                </a:solidFill>
              </a:defRPr>
            </a:pPr>
            <a:r>
              <a:rPr sz="3800" dirty="0">
                <a:solidFill>
                  <a:srgbClr val="FFFFFF"/>
                </a:solidFill>
              </a:rPr>
              <a:t>IT must manage the deployments you choose one size does not fit all deployments</a:t>
            </a:r>
          </a:p>
          <a:p>
            <a:pPr lvl="0">
              <a:defRPr sz="1800">
                <a:solidFill>
                  <a:srgbClr val="000000"/>
                </a:solidFill>
              </a:defRPr>
            </a:pPr>
            <a:endParaRPr lang="en-US" sz="3800" dirty="0" smtClean="0">
              <a:solidFill>
                <a:srgbClr val="FFFFFF"/>
              </a:solidFill>
            </a:endParaRPr>
          </a:p>
          <a:p>
            <a:pPr lvl="0">
              <a:defRPr sz="1800">
                <a:solidFill>
                  <a:srgbClr val="000000"/>
                </a:solidFill>
              </a:defRPr>
            </a:pPr>
            <a:r>
              <a:rPr sz="3800" dirty="0" smtClean="0">
                <a:solidFill>
                  <a:srgbClr val="FFFFFF"/>
                </a:solidFill>
              </a:rPr>
              <a:t>IT </a:t>
            </a:r>
            <a:r>
              <a:rPr sz="3800" dirty="0">
                <a:solidFill>
                  <a:srgbClr val="FFFFFF"/>
                </a:solidFill>
              </a:rPr>
              <a:t>must master a new tool called an MDM Server</a:t>
            </a:r>
          </a:p>
          <a:p>
            <a:pPr lvl="0">
              <a:defRPr sz="1800">
                <a:solidFill>
                  <a:srgbClr val="000000"/>
                </a:solidFill>
              </a:defRPr>
            </a:pPr>
            <a:endParaRPr lang="en-US" sz="3800" dirty="0" smtClean="0">
              <a:solidFill>
                <a:srgbClr val="FFFFFF"/>
              </a:solidFill>
            </a:endParaRPr>
          </a:p>
          <a:p>
            <a:pPr lvl="0">
              <a:defRPr sz="1800">
                <a:solidFill>
                  <a:srgbClr val="000000"/>
                </a:solidFill>
              </a:defRPr>
            </a:pPr>
            <a:r>
              <a:rPr sz="3800" dirty="0" smtClean="0">
                <a:solidFill>
                  <a:srgbClr val="FFFFFF"/>
                </a:solidFill>
              </a:rPr>
              <a:t>Purchasing </a:t>
            </a:r>
            <a:r>
              <a:rPr sz="3800" dirty="0">
                <a:solidFill>
                  <a:srgbClr val="FFFFFF"/>
                </a:solidFill>
              </a:rPr>
              <a:t>and IT must get along to deploy apps</a:t>
            </a:r>
          </a:p>
          <a:p>
            <a:pPr lvl="0">
              <a:defRPr sz="1800">
                <a:solidFill>
                  <a:srgbClr val="000000"/>
                </a:solidFill>
              </a:defRPr>
            </a:pPr>
            <a:endParaRPr lang="en-US" sz="3800" dirty="0" smtClean="0">
              <a:solidFill>
                <a:srgbClr val="FFFFFF"/>
              </a:solidFill>
            </a:endParaRPr>
          </a:p>
          <a:p>
            <a:pPr lvl="0">
              <a:defRPr sz="1800">
                <a:solidFill>
                  <a:srgbClr val="000000"/>
                </a:solidFill>
              </a:defRPr>
            </a:pPr>
            <a:r>
              <a:rPr sz="3800" dirty="0" smtClean="0">
                <a:solidFill>
                  <a:srgbClr val="FFFFFF"/>
                </a:solidFill>
              </a:rPr>
              <a:t>Security </a:t>
            </a:r>
            <a:r>
              <a:rPr sz="3800" dirty="0">
                <a:solidFill>
                  <a:srgbClr val="FFFFFF"/>
                </a:solidFill>
              </a:rPr>
              <a:t>is great on iOS…</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0066C1"/>
            </a:gs>
            <a:gs pos="100000">
              <a:srgbClr val="094593"/>
            </a:gs>
          </a:gsLst>
          <a:lin ang="5400000" scaled="0"/>
        </a:gradFill>
        <a:ln w="12700" cap="flat">
          <a:noFill/>
          <a:miter lim="400000"/>
        </a:ln>
        <a:effectLst>
          <a:outerShdw blurRad="76200" dir="18900000" rotWithShape="0">
            <a:srgbClr val="000000">
              <a:alpha val="8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53</TotalTime>
  <Words>493</Words>
  <Application>Microsoft Office PowerPoint</Application>
  <PresentationFormat>Custom</PresentationFormat>
  <Paragraphs>71</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Horizon</vt:lpstr>
      <vt:lpstr>Best Practices</vt:lpstr>
      <vt:lpstr>While Moving Forward</vt:lpstr>
      <vt:lpstr>PowerPoint Presentation</vt:lpstr>
      <vt:lpstr>Myths</vt:lpstr>
      <vt:lpstr>Terms</vt:lpstr>
      <vt:lpstr>Terms</vt:lpstr>
      <vt:lpstr>Major Decsion…</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dc:title>
  <cp:lastModifiedBy>Laurent</cp:lastModifiedBy>
  <cp:revision>5</cp:revision>
  <dcterms:modified xsi:type="dcterms:W3CDTF">2015-09-24T15:35:14Z</dcterms:modified>
</cp:coreProperties>
</file>