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handoutMasterIdLst>
    <p:handoutMasterId r:id="rId23"/>
  </p:handoutMasterIdLst>
  <p:sldIdLst>
    <p:sldId id="256" r:id="rId2"/>
    <p:sldId id="302" r:id="rId3"/>
    <p:sldId id="361" r:id="rId4"/>
    <p:sldId id="360" r:id="rId5"/>
    <p:sldId id="336" r:id="rId6"/>
    <p:sldId id="267" r:id="rId7"/>
    <p:sldId id="335" r:id="rId8"/>
    <p:sldId id="326" r:id="rId9"/>
    <p:sldId id="307" r:id="rId10"/>
    <p:sldId id="330" r:id="rId11"/>
    <p:sldId id="325" r:id="rId12"/>
    <p:sldId id="356" r:id="rId13"/>
    <p:sldId id="304" r:id="rId14"/>
    <p:sldId id="355" r:id="rId15"/>
    <p:sldId id="340" r:id="rId16"/>
    <p:sldId id="359" r:id="rId17"/>
    <p:sldId id="353" r:id="rId18"/>
    <p:sldId id="262" r:id="rId19"/>
    <p:sldId id="358" r:id="rId20"/>
    <p:sldId id="350"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guide id="3"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hikawa, Sharon" initials="IS" lastIdx="1" clrIdx="0">
    <p:extLst/>
  </p:cmAuthor>
  <p:cmAuthor id="2" name="Shanadi, Deepa" initials="SD"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0B4"/>
    <a:srgbClr val="FEE8DA"/>
    <a:srgbClr val="FFDCC5"/>
    <a:srgbClr val="FFD2B3"/>
    <a:srgbClr val="FF9999"/>
    <a:srgbClr val="FFFFCC"/>
    <a:srgbClr val="FFDDDD"/>
    <a:srgbClr val="FFCCCC"/>
    <a:srgbClr val="FF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74238" autoAdjust="0"/>
  </p:normalViewPr>
  <p:slideViewPr>
    <p:cSldViewPr>
      <p:cViewPr varScale="1">
        <p:scale>
          <a:sx n="98" d="100"/>
          <a:sy n="98" d="100"/>
        </p:scale>
        <p:origin x="1596"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40" y="96"/>
      </p:cViewPr>
      <p:guideLst>
        <p:guide orient="horz" pos="2928"/>
        <p:guide pos="2160"/>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575AA6-FE50-4104-8138-9A99F5DE389E}"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F87B8455-BE29-4910-9E23-E7BB7572D16B}">
      <dgm:prSet phldrT="[Text]"/>
      <dgm:spPr/>
      <dgm:t>
        <a:bodyPr/>
        <a:lstStyle/>
        <a:p>
          <a:r>
            <a:rPr lang="en-US" b="1" dirty="0" smtClean="0"/>
            <a:t>Intake </a:t>
          </a:r>
          <a:endParaRPr lang="en-US" b="1" dirty="0"/>
        </a:p>
      </dgm:t>
    </dgm:pt>
    <dgm:pt modelId="{5DA62BA7-5A9A-4FD7-9DD2-4DE08C95609F}" type="parTrans" cxnId="{9AD95326-039F-440D-9C5A-4C6A746215D3}">
      <dgm:prSet/>
      <dgm:spPr/>
      <dgm:t>
        <a:bodyPr/>
        <a:lstStyle/>
        <a:p>
          <a:endParaRPr lang="en-US" b="1"/>
        </a:p>
      </dgm:t>
    </dgm:pt>
    <dgm:pt modelId="{778AF8FA-87CC-4EB0-99AC-B6759B400EBC}" type="sibTrans" cxnId="{9AD95326-039F-440D-9C5A-4C6A746215D3}">
      <dgm:prSet/>
      <dgm:spPr/>
      <dgm:t>
        <a:bodyPr/>
        <a:lstStyle/>
        <a:p>
          <a:endParaRPr lang="en-US" b="1"/>
        </a:p>
      </dgm:t>
    </dgm:pt>
    <dgm:pt modelId="{5EA0EADE-77BA-4E99-B355-6F0D9D50DC28}">
      <dgm:prSet phldrT="[Text]"/>
      <dgm:spPr/>
      <dgm:t>
        <a:bodyPr/>
        <a:lstStyle/>
        <a:p>
          <a:r>
            <a:rPr lang="en-US" b="1" dirty="0" smtClean="0"/>
            <a:t>Outcome Questionnaire (OQ)</a:t>
          </a:r>
          <a:endParaRPr lang="en-US" b="1" dirty="0"/>
        </a:p>
      </dgm:t>
    </dgm:pt>
    <dgm:pt modelId="{205C6A40-AF96-4ECE-9FFB-41031264A44F}" type="parTrans" cxnId="{F6F66065-15A0-4BF0-ADDC-368D36972DA3}">
      <dgm:prSet/>
      <dgm:spPr/>
      <dgm:t>
        <a:bodyPr/>
        <a:lstStyle/>
        <a:p>
          <a:endParaRPr lang="en-US" b="1"/>
        </a:p>
      </dgm:t>
    </dgm:pt>
    <dgm:pt modelId="{A9344AEA-1DDA-4A27-90E5-9B1329594736}" type="sibTrans" cxnId="{F6F66065-15A0-4BF0-ADDC-368D36972DA3}">
      <dgm:prSet/>
      <dgm:spPr/>
      <dgm:t>
        <a:bodyPr/>
        <a:lstStyle/>
        <a:p>
          <a:endParaRPr lang="en-US" b="1"/>
        </a:p>
      </dgm:t>
    </dgm:pt>
    <dgm:pt modelId="{2092B9A9-B9F7-4F90-8DB1-D5E9A5ACBBC5}">
      <dgm:prSet phldrT="[Text]"/>
      <dgm:spPr/>
      <dgm:t>
        <a:bodyPr/>
        <a:lstStyle/>
        <a:p>
          <a:r>
            <a:rPr lang="en-US" b="1" dirty="0" smtClean="0"/>
            <a:t>CRAFFT</a:t>
          </a:r>
          <a:endParaRPr lang="en-US" b="1" dirty="0"/>
        </a:p>
      </dgm:t>
    </dgm:pt>
    <dgm:pt modelId="{A20BB3DB-D353-4F17-8BB6-CDC5EFBF2169}" type="parTrans" cxnId="{B21AB673-F855-4928-9955-B3B483864FE1}">
      <dgm:prSet/>
      <dgm:spPr/>
      <dgm:t>
        <a:bodyPr/>
        <a:lstStyle/>
        <a:p>
          <a:endParaRPr lang="en-US" b="1"/>
        </a:p>
      </dgm:t>
    </dgm:pt>
    <dgm:pt modelId="{FFA2D5CC-14DB-4F98-9406-6599FA64A35E}" type="sibTrans" cxnId="{B21AB673-F855-4928-9955-B3B483864FE1}">
      <dgm:prSet/>
      <dgm:spPr/>
      <dgm:t>
        <a:bodyPr/>
        <a:lstStyle/>
        <a:p>
          <a:endParaRPr lang="en-US" b="1"/>
        </a:p>
      </dgm:t>
    </dgm:pt>
    <dgm:pt modelId="{D6A00674-E032-4662-8DB9-6F1CD077DAC8}">
      <dgm:prSet phldrT="[Text]"/>
      <dgm:spPr/>
      <dgm:t>
        <a:bodyPr/>
        <a:lstStyle/>
        <a:p>
          <a:r>
            <a:rPr lang="en-US" b="1" dirty="0" smtClean="0"/>
            <a:t>CSE-IT</a:t>
          </a:r>
          <a:endParaRPr lang="en-US" b="1" dirty="0"/>
        </a:p>
      </dgm:t>
    </dgm:pt>
    <dgm:pt modelId="{E15B7D29-9528-4AB3-8DC8-6121B9599234}" type="parTrans" cxnId="{07FEEEC9-1A31-423D-95D1-91CC5A12CA3B}">
      <dgm:prSet/>
      <dgm:spPr/>
      <dgm:t>
        <a:bodyPr/>
        <a:lstStyle/>
        <a:p>
          <a:endParaRPr lang="en-US" b="1"/>
        </a:p>
      </dgm:t>
    </dgm:pt>
    <dgm:pt modelId="{4C29FD1E-AC45-427D-BFAC-749BCCE9143D}" type="sibTrans" cxnId="{07FEEEC9-1A31-423D-95D1-91CC5A12CA3B}">
      <dgm:prSet/>
      <dgm:spPr/>
      <dgm:t>
        <a:bodyPr/>
        <a:lstStyle/>
        <a:p>
          <a:endParaRPr lang="en-US" b="1"/>
        </a:p>
      </dgm:t>
    </dgm:pt>
    <dgm:pt modelId="{376060F4-EA31-476F-93B6-1B6FA19FB37E}">
      <dgm:prSet/>
      <dgm:spPr/>
      <dgm:t>
        <a:bodyPr/>
        <a:lstStyle/>
        <a:p>
          <a:r>
            <a:rPr lang="en-US" b="1" dirty="0" smtClean="0"/>
            <a:t>BHS 3 item Screen</a:t>
          </a:r>
          <a:endParaRPr lang="en-US" b="1" dirty="0"/>
        </a:p>
      </dgm:t>
    </dgm:pt>
    <dgm:pt modelId="{85C1694F-6AD1-4018-A858-BF3B1FD48615}" type="parTrans" cxnId="{927C7CE6-59C8-45AC-97DC-B5E09C16880D}">
      <dgm:prSet/>
      <dgm:spPr/>
      <dgm:t>
        <a:bodyPr/>
        <a:lstStyle/>
        <a:p>
          <a:endParaRPr lang="en-US" b="1"/>
        </a:p>
      </dgm:t>
    </dgm:pt>
    <dgm:pt modelId="{B90B2420-D071-4E7E-A50F-F5E4E0F4EDF8}" type="sibTrans" cxnId="{927C7CE6-59C8-45AC-97DC-B5E09C16880D}">
      <dgm:prSet/>
      <dgm:spPr/>
      <dgm:t>
        <a:bodyPr/>
        <a:lstStyle/>
        <a:p>
          <a:endParaRPr lang="en-US" b="1"/>
        </a:p>
      </dgm:t>
    </dgm:pt>
    <dgm:pt modelId="{3B507EB7-5991-4632-94AB-2E8DAC379F53}" type="pres">
      <dgm:prSet presAssocID="{0E575AA6-FE50-4104-8138-9A99F5DE389E}" presName="cycle" presStyleCnt="0">
        <dgm:presLayoutVars>
          <dgm:chMax val="1"/>
          <dgm:dir/>
          <dgm:animLvl val="ctr"/>
          <dgm:resizeHandles val="exact"/>
        </dgm:presLayoutVars>
      </dgm:prSet>
      <dgm:spPr/>
      <dgm:t>
        <a:bodyPr/>
        <a:lstStyle/>
        <a:p>
          <a:endParaRPr lang="en-US"/>
        </a:p>
      </dgm:t>
    </dgm:pt>
    <dgm:pt modelId="{F4841B7C-31A2-47CC-8122-59C7B38CEFF3}" type="pres">
      <dgm:prSet presAssocID="{F87B8455-BE29-4910-9E23-E7BB7572D16B}" presName="centerShape" presStyleLbl="node0" presStyleIdx="0" presStyleCnt="1"/>
      <dgm:spPr/>
      <dgm:t>
        <a:bodyPr/>
        <a:lstStyle/>
        <a:p>
          <a:endParaRPr lang="en-US"/>
        </a:p>
      </dgm:t>
    </dgm:pt>
    <dgm:pt modelId="{26696ECD-5BCF-4ACE-A17A-ADADAD53C509}" type="pres">
      <dgm:prSet presAssocID="{205C6A40-AF96-4ECE-9FFB-41031264A44F}" presName="parTrans" presStyleLbl="bgSibTrans2D1" presStyleIdx="0" presStyleCnt="4"/>
      <dgm:spPr/>
      <dgm:t>
        <a:bodyPr/>
        <a:lstStyle/>
        <a:p>
          <a:endParaRPr lang="en-US"/>
        </a:p>
      </dgm:t>
    </dgm:pt>
    <dgm:pt modelId="{4E091255-3CB7-4751-8349-0A225BC42348}" type="pres">
      <dgm:prSet presAssocID="{5EA0EADE-77BA-4E99-B355-6F0D9D50DC28}" presName="node" presStyleLbl="node1" presStyleIdx="0" presStyleCnt="4">
        <dgm:presLayoutVars>
          <dgm:bulletEnabled val="1"/>
        </dgm:presLayoutVars>
      </dgm:prSet>
      <dgm:spPr/>
      <dgm:t>
        <a:bodyPr/>
        <a:lstStyle/>
        <a:p>
          <a:endParaRPr lang="en-US"/>
        </a:p>
      </dgm:t>
    </dgm:pt>
    <dgm:pt modelId="{AE65B755-0CFF-48DD-8147-E8DB39008CE8}" type="pres">
      <dgm:prSet presAssocID="{85C1694F-6AD1-4018-A858-BF3B1FD48615}" presName="parTrans" presStyleLbl="bgSibTrans2D1" presStyleIdx="1" presStyleCnt="4"/>
      <dgm:spPr/>
      <dgm:t>
        <a:bodyPr/>
        <a:lstStyle/>
        <a:p>
          <a:endParaRPr lang="en-US"/>
        </a:p>
      </dgm:t>
    </dgm:pt>
    <dgm:pt modelId="{1E121805-910F-4BF7-A7A2-FF66CC9AC1FD}" type="pres">
      <dgm:prSet presAssocID="{376060F4-EA31-476F-93B6-1B6FA19FB37E}" presName="node" presStyleLbl="node1" presStyleIdx="1" presStyleCnt="4">
        <dgm:presLayoutVars>
          <dgm:bulletEnabled val="1"/>
        </dgm:presLayoutVars>
      </dgm:prSet>
      <dgm:spPr/>
      <dgm:t>
        <a:bodyPr/>
        <a:lstStyle/>
        <a:p>
          <a:endParaRPr lang="en-US"/>
        </a:p>
      </dgm:t>
    </dgm:pt>
    <dgm:pt modelId="{3278EE1C-0C05-4A5E-B9F5-F9713FB637C4}" type="pres">
      <dgm:prSet presAssocID="{A20BB3DB-D353-4F17-8BB6-CDC5EFBF2169}" presName="parTrans" presStyleLbl="bgSibTrans2D1" presStyleIdx="2" presStyleCnt="4"/>
      <dgm:spPr/>
      <dgm:t>
        <a:bodyPr/>
        <a:lstStyle/>
        <a:p>
          <a:endParaRPr lang="en-US"/>
        </a:p>
      </dgm:t>
    </dgm:pt>
    <dgm:pt modelId="{A62EFC67-671F-45FA-BC59-0F92E812499D}" type="pres">
      <dgm:prSet presAssocID="{2092B9A9-B9F7-4F90-8DB1-D5E9A5ACBBC5}" presName="node" presStyleLbl="node1" presStyleIdx="2" presStyleCnt="4">
        <dgm:presLayoutVars>
          <dgm:bulletEnabled val="1"/>
        </dgm:presLayoutVars>
      </dgm:prSet>
      <dgm:spPr/>
      <dgm:t>
        <a:bodyPr/>
        <a:lstStyle/>
        <a:p>
          <a:endParaRPr lang="en-US"/>
        </a:p>
      </dgm:t>
    </dgm:pt>
    <dgm:pt modelId="{FAE7641D-25AA-4288-81B2-93A0E8D52927}" type="pres">
      <dgm:prSet presAssocID="{E15B7D29-9528-4AB3-8DC8-6121B9599234}" presName="parTrans" presStyleLbl="bgSibTrans2D1" presStyleIdx="3" presStyleCnt="4"/>
      <dgm:spPr/>
      <dgm:t>
        <a:bodyPr/>
        <a:lstStyle/>
        <a:p>
          <a:endParaRPr lang="en-US"/>
        </a:p>
      </dgm:t>
    </dgm:pt>
    <dgm:pt modelId="{B77EF331-E145-4265-9227-5DAC3B6AF42E}" type="pres">
      <dgm:prSet presAssocID="{D6A00674-E032-4662-8DB9-6F1CD077DAC8}" presName="node" presStyleLbl="node1" presStyleIdx="3" presStyleCnt="4">
        <dgm:presLayoutVars>
          <dgm:bulletEnabled val="1"/>
        </dgm:presLayoutVars>
      </dgm:prSet>
      <dgm:spPr/>
      <dgm:t>
        <a:bodyPr/>
        <a:lstStyle/>
        <a:p>
          <a:endParaRPr lang="en-US"/>
        </a:p>
      </dgm:t>
    </dgm:pt>
  </dgm:ptLst>
  <dgm:cxnLst>
    <dgm:cxn modelId="{9AD95326-039F-440D-9C5A-4C6A746215D3}" srcId="{0E575AA6-FE50-4104-8138-9A99F5DE389E}" destId="{F87B8455-BE29-4910-9E23-E7BB7572D16B}" srcOrd="0" destOrd="0" parTransId="{5DA62BA7-5A9A-4FD7-9DD2-4DE08C95609F}" sibTransId="{778AF8FA-87CC-4EB0-99AC-B6759B400EBC}"/>
    <dgm:cxn modelId="{5DAB0C05-D4A2-4F63-9C89-2B8D6294C159}" type="presOf" srcId="{E15B7D29-9528-4AB3-8DC8-6121B9599234}" destId="{FAE7641D-25AA-4288-81B2-93A0E8D52927}" srcOrd="0" destOrd="0" presId="urn:microsoft.com/office/officeart/2005/8/layout/radial4"/>
    <dgm:cxn modelId="{07FEEEC9-1A31-423D-95D1-91CC5A12CA3B}" srcId="{F87B8455-BE29-4910-9E23-E7BB7572D16B}" destId="{D6A00674-E032-4662-8DB9-6F1CD077DAC8}" srcOrd="3" destOrd="0" parTransId="{E15B7D29-9528-4AB3-8DC8-6121B9599234}" sibTransId="{4C29FD1E-AC45-427D-BFAC-749BCCE9143D}"/>
    <dgm:cxn modelId="{D071C95E-6CE5-41C4-B366-B69B713AF225}" type="presOf" srcId="{205C6A40-AF96-4ECE-9FFB-41031264A44F}" destId="{26696ECD-5BCF-4ACE-A17A-ADADAD53C509}" srcOrd="0" destOrd="0" presId="urn:microsoft.com/office/officeart/2005/8/layout/radial4"/>
    <dgm:cxn modelId="{7FBC31DF-C637-4677-A8FC-DF75047A3766}" type="presOf" srcId="{F87B8455-BE29-4910-9E23-E7BB7572D16B}" destId="{F4841B7C-31A2-47CC-8122-59C7B38CEFF3}" srcOrd="0" destOrd="0" presId="urn:microsoft.com/office/officeart/2005/8/layout/radial4"/>
    <dgm:cxn modelId="{3FD8BFAC-5F53-460B-B994-2182E4F9EB15}" type="presOf" srcId="{0E575AA6-FE50-4104-8138-9A99F5DE389E}" destId="{3B507EB7-5991-4632-94AB-2E8DAC379F53}" srcOrd="0" destOrd="0" presId="urn:microsoft.com/office/officeart/2005/8/layout/radial4"/>
    <dgm:cxn modelId="{262F5A53-3D19-429B-B488-D979E789B708}" type="presOf" srcId="{2092B9A9-B9F7-4F90-8DB1-D5E9A5ACBBC5}" destId="{A62EFC67-671F-45FA-BC59-0F92E812499D}" srcOrd="0" destOrd="0" presId="urn:microsoft.com/office/officeart/2005/8/layout/radial4"/>
    <dgm:cxn modelId="{927C7CE6-59C8-45AC-97DC-B5E09C16880D}" srcId="{F87B8455-BE29-4910-9E23-E7BB7572D16B}" destId="{376060F4-EA31-476F-93B6-1B6FA19FB37E}" srcOrd="1" destOrd="0" parTransId="{85C1694F-6AD1-4018-A858-BF3B1FD48615}" sibTransId="{B90B2420-D071-4E7E-A50F-F5E4E0F4EDF8}"/>
    <dgm:cxn modelId="{54B9D33B-4677-4A1D-A882-9BE519077E84}" type="presOf" srcId="{5EA0EADE-77BA-4E99-B355-6F0D9D50DC28}" destId="{4E091255-3CB7-4751-8349-0A225BC42348}" srcOrd="0" destOrd="0" presId="urn:microsoft.com/office/officeart/2005/8/layout/radial4"/>
    <dgm:cxn modelId="{B21AB673-F855-4928-9955-B3B483864FE1}" srcId="{F87B8455-BE29-4910-9E23-E7BB7572D16B}" destId="{2092B9A9-B9F7-4F90-8DB1-D5E9A5ACBBC5}" srcOrd="2" destOrd="0" parTransId="{A20BB3DB-D353-4F17-8BB6-CDC5EFBF2169}" sibTransId="{FFA2D5CC-14DB-4F98-9406-6599FA64A35E}"/>
    <dgm:cxn modelId="{FA0E6E57-CB98-4A8B-AF1B-B42698073458}" type="presOf" srcId="{D6A00674-E032-4662-8DB9-6F1CD077DAC8}" destId="{B77EF331-E145-4265-9227-5DAC3B6AF42E}" srcOrd="0" destOrd="0" presId="urn:microsoft.com/office/officeart/2005/8/layout/radial4"/>
    <dgm:cxn modelId="{AD67387D-0506-42B9-8FD8-71BD6566D815}" type="presOf" srcId="{376060F4-EA31-476F-93B6-1B6FA19FB37E}" destId="{1E121805-910F-4BF7-A7A2-FF66CC9AC1FD}" srcOrd="0" destOrd="0" presId="urn:microsoft.com/office/officeart/2005/8/layout/radial4"/>
    <dgm:cxn modelId="{514D021D-2D22-42A9-B329-E223A2713475}" type="presOf" srcId="{85C1694F-6AD1-4018-A858-BF3B1FD48615}" destId="{AE65B755-0CFF-48DD-8147-E8DB39008CE8}" srcOrd="0" destOrd="0" presId="urn:microsoft.com/office/officeart/2005/8/layout/radial4"/>
    <dgm:cxn modelId="{E1CAFF40-A5BA-49DE-9F40-8DA58BEC07F8}" type="presOf" srcId="{A20BB3DB-D353-4F17-8BB6-CDC5EFBF2169}" destId="{3278EE1C-0C05-4A5E-B9F5-F9713FB637C4}" srcOrd="0" destOrd="0" presId="urn:microsoft.com/office/officeart/2005/8/layout/radial4"/>
    <dgm:cxn modelId="{F6F66065-15A0-4BF0-ADDC-368D36972DA3}" srcId="{F87B8455-BE29-4910-9E23-E7BB7572D16B}" destId="{5EA0EADE-77BA-4E99-B355-6F0D9D50DC28}" srcOrd="0" destOrd="0" parTransId="{205C6A40-AF96-4ECE-9FFB-41031264A44F}" sibTransId="{A9344AEA-1DDA-4A27-90E5-9B1329594736}"/>
    <dgm:cxn modelId="{16BAAC13-2E93-4B83-8774-6723FB0E719D}" type="presParOf" srcId="{3B507EB7-5991-4632-94AB-2E8DAC379F53}" destId="{F4841B7C-31A2-47CC-8122-59C7B38CEFF3}" srcOrd="0" destOrd="0" presId="urn:microsoft.com/office/officeart/2005/8/layout/radial4"/>
    <dgm:cxn modelId="{96C30329-48D1-4E12-BCB3-EC4AD1808397}" type="presParOf" srcId="{3B507EB7-5991-4632-94AB-2E8DAC379F53}" destId="{26696ECD-5BCF-4ACE-A17A-ADADAD53C509}" srcOrd="1" destOrd="0" presId="urn:microsoft.com/office/officeart/2005/8/layout/radial4"/>
    <dgm:cxn modelId="{68B6939B-7CBA-428C-8562-39A4B5870D98}" type="presParOf" srcId="{3B507EB7-5991-4632-94AB-2E8DAC379F53}" destId="{4E091255-3CB7-4751-8349-0A225BC42348}" srcOrd="2" destOrd="0" presId="urn:microsoft.com/office/officeart/2005/8/layout/radial4"/>
    <dgm:cxn modelId="{3834FC6A-1636-469C-8B6F-F6ED67811F2D}" type="presParOf" srcId="{3B507EB7-5991-4632-94AB-2E8DAC379F53}" destId="{AE65B755-0CFF-48DD-8147-E8DB39008CE8}" srcOrd="3" destOrd="0" presId="urn:microsoft.com/office/officeart/2005/8/layout/radial4"/>
    <dgm:cxn modelId="{6573CCF5-3C73-4AF2-9821-FBD1CC880D2A}" type="presParOf" srcId="{3B507EB7-5991-4632-94AB-2E8DAC379F53}" destId="{1E121805-910F-4BF7-A7A2-FF66CC9AC1FD}" srcOrd="4" destOrd="0" presId="urn:microsoft.com/office/officeart/2005/8/layout/radial4"/>
    <dgm:cxn modelId="{529DC0BE-1602-46F4-A894-819B536AB218}" type="presParOf" srcId="{3B507EB7-5991-4632-94AB-2E8DAC379F53}" destId="{3278EE1C-0C05-4A5E-B9F5-F9713FB637C4}" srcOrd="5" destOrd="0" presId="urn:microsoft.com/office/officeart/2005/8/layout/radial4"/>
    <dgm:cxn modelId="{31FEE7B0-2028-45A9-92BC-5A8F8D6DAB59}" type="presParOf" srcId="{3B507EB7-5991-4632-94AB-2E8DAC379F53}" destId="{A62EFC67-671F-45FA-BC59-0F92E812499D}" srcOrd="6" destOrd="0" presId="urn:microsoft.com/office/officeart/2005/8/layout/radial4"/>
    <dgm:cxn modelId="{30462DDA-F09B-4A50-8D19-ACD52F2499B4}" type="presParOf" srcId="{3B507EB7-5991-4632-94AB-2E8DAC379F53}" destId="{FAE7641D-25AA-4288-81B2-93A0E8D52927}" srcOrd="7" destOrd="0" presId="urn:microsoft.com/office/officeart/2005/8/layout/radial4"/>
    <dgm:cxn modelId="{32B7F206-0C4B-4713-8C86-4E3D80CE6708}" type="presParOf" srcId="{3B507EB7-5991-4632-94AB-2E8DAC379F53}" destId="{B77EF331-E145-4265-9227-5DAC3B6AF42E}" srcOrd="8" destOrd="0" presId="urn:microsoft.com/office/officeart/2005/8/layout/radial4"/>
  </dgm:cxnLst>
  <dgm:bg/>
  <dgm:whole>
    <a:ln>
      <a:solidFill>
        <a:schemeClr val="accent1">
          <a:alpha val="95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575AA6-FE50-4104-8138-9A99F5DE389E}"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F87B8455-BE29-4910-9E23-E7BB7572D16B}">
      <dgm:prSet phldrT="[Text]"/>
      <dgm:spPr/>
      <dgm:t>
        <a:bodyPr/>
        <a:lstStyle/>
        <a:p>
          <a:r>
            <a:rPr lang="en-US" b="1" dirty="0" smtClean="0"/>
            <a:t>Follow up  </a:t>
          </a:r>
          <a:endParaRPr lang="en-US" b="1" dirty="0"/>
        </a:p>
      </dgm:t>
    </dgm:pt>
    <dgm:pt modelId="{5DA62BA7-5A9A-4FD7-9DD2-4DE08C95609F}" type="parTrans" cxnId="{9AD95326-039F-440D-9C5A-4C6A746215D3}">
      <dgm:prSet/>
      <dgm:spPr/>
      <dgm:t>
        <a:bodyPr/>
        <a:lstStyle/>
        <a:p>
          <a:endParaRPr lang="en-US" b="1"/>
        </a:p>
      </dgm:t>
    </dgm:pt>
    <dgm:pt modelId="{778AF8FA-87CC-4EB0-99AC-B6759B400EBC}" type="sibTrans" cxnId="{9AD95326-039F-440D-9C5A-4C6A746215D3}">
      <dgm:prSet/>
      <dgm:spPr/>
      <dgm:t>
        <a:bodyPr/>
        <a:lstStyle/>
        <a:p>
          <a:endParaRPr lang="en-US" b="1"/>
        </a:p>
      </dgm:t>
    </dgm:pt>
    <dgm:pt modelId="{2092B9A9-B9F7-4F90-8DB1-D5E9A5ACBBC5}">
      <dgm:prSet phldrT="[Text]"/>
      <dgm:spPr/>
      <dgm:t>
        <a:bodyPr/>
        <a:lstStyle/>
        <a:p>
          <a:r>
            <a:rPr lang="en-US" b="1" dirty="0" smtClean="0"/>
            <a:t>SACS A and B</a:t>
          </a:r>
          <a:endParaRPr lang="en-US" b="1" dirty="0"/>
        </a:p>
      </dgm:t>
    </dgm:pt>
    <dgm:pt modelId="{A20BB3DB-D353-4F17-8BB6-CDC5EFBF2169}" type="parTrans" cxnId="{B21AB673-F855-4928-9955-B3B483864FE1}">
      <dgm:prSet/>
      <dgm:spPr/>
      <dgm:t>
        <a:bodyPr/>
        <a:lstStyle/>
        <a:p>
          <a:endParaRPr lang="en-US" b="1"/>
        </a:p>
      </dgm:t>
    </dgm:pt>
    <dgm:pt modelId="{FFA2D5CC-14DB-4F98-9406-6599FA64A35E}" type="sibTrans" cxnId="{B21AB673-F855-4928-9955-B3B483864FE1}">
      <dgm:prSet/>
      <dgm:spPr/>
      <dgm:t>
        <a:bodyPr/>
        <a:lstStyle/>
        <a:p>
          <a:endParaRPr lang="en-US" b="1"/>
        </a:p>
      </dgm:t>
    </dgm:pt>
    <dgm:pt modelId="{D6A00674-E032-4662-8DB9-6F1CD077DAC8}">
      <dgm:prSet phldrT="[Text]"/>
      <dgm:spPr/>
      <dgm:t>
        <a:bodyPr/>
        <a:lstStyle/>
        <a:p>
          <a:r>
            <a:rPr lang="en-US" b="1" dirty="0" smtClean="0"/>
            <a:t>OQ</a:t>
          </a:r>
          <a:endParaRPr lang="en-US" b="1" dirty="0"/>
        </a:p>
      </dgm:t>
    </dgm:pt>
    <dgm:pt modelId="{E15B7D29-9528-4AB3-8DC8-6121B9599234}" type="parTrans" cxnId="{07FEEEC9-1A31-423D-95D1-91CC5A12CA3B}">
      <dgm:prSet/>
      <dgm:spPr/>
      <dgm:t>
        <a:bodyPr/>
        <a:lstStyle/>
        <a:p>
          <a:endParaRPr lang="en-US" b="1"/>
        </a:p>
      </dgm:t>
    </dgm:pt>
    <dgm:pt modelId="{4C29FD1E-AC45-427D-BFAC-749BCCE9143D}" type="sibTrans" cxnId="{07FEEEC9-1A31-423D-95D1-91CC5A12CA3B}">
      <dgm:prSet/>
      <dgm:spPr/>
      <dgm:t>
        <a:bodyPr/>
        <a:lstStyle/>
        <a:p>
          <a:endParaRPr lang="en-US" b="1"/>
        </a:p>
      </dgm:t>
    </dgm:pt>
    <dgm:pt modelId="{3B507EB7-5991-4632-94AB-2E8DAC379F53}" type="pres">
      <dgm:prSet presAssocID="{0E575AA6-FE50-4104-8138-9A99F5DE389E}" presName="cycle" presStyleCnt="0">
        <dgm:presLayoutVars>
          <dgm:chMax val="1"/>
          <dgm:dir/>
          <dgm:animLvl val="ctr"/>
          <dgm:resizeHandles val="exact"/>
        </dgm:presLayoutVars>
      </dgm:prSet>
      <dgm:spPr/>
      <dgm:t>
        <a:bodyPr/>
        <a:lstStyle/>
        <a:p>
          <a:endParaRPr lang="en-US"/>
        </a:p>
      </dgm:t>
    </dgm:pt>
    <dgm:pt modelId="{F4841B7C-31A2-47CC-8122-59C7B38CEFF3}" type="pres">
      <dgm:prSet presAssocID="{F87B8455-BE29-4910-9E23-E7BB7572D16B}" presName="centerShape" presStyleLbl="node0" presStyleIdx="0" presStyleCnt="1"/>
      <dgm:spPr/>
      <dgm:t>
        <a:bodyPr/>
        <a:lstStyle/>
        <a:p>
          <a:endParaRPr lang="en-US"/>
        </a:p>
      </dgm:t>
    </dgm:pt>
    <dgm:pt modelId="{3278EE1C-0C05-4A5E-B9F5-F9713FB637C4}" type="pres">
      <dgm:prSet presAssocID="{A20BB3DB-D353-4F17-8BB6-CDC5EFBF2169}" presName="parTrans" presStyleLbl="bgSibTrans2D1" presStyleIdx="0" presStyleCnt="2"/>
      <dgm:spPr/>
      <dgm:t>
        <a:bodyPr/>
        <a:lstStyle/>
        <a:p>
          <a:endParaRPr lang="en-US"/>
        </a:p>
      </dgm:t>
    </dgm:pt>
    <dgm:pt modelId="{A62EFC67-671F-45FA-BC59-0F92E812499D}" type="pres">
      <dgm:prSet presAssocID="{2092B9A9-B9F7-4F90-8DB1-D5E9A5ACBBC5}" presName="node" presStyleLbl="node1" presStyleIdx="0" presStyleCnt="2">
        <dgm:presLayoutVars>
          <dgm:bulletEnabled val="1"/>
        </dgm:presLayoutVars>
      </dgm:prSet>
      <dgm:spPr/>
      <dgm:t>
        <a:bodyPr/>
        <a:lstStyle/>
        <a:p>
          <a:endParaRPr lang="en-US"/>
        </a:p>
      </dgm:t>
    </dgm:pt>
    <dgm:pt modelId="{FAE7641D-25AA-4288-81B2-93A0E8D52927}" type="pres">
      <dgm:prSet presAssocID="{E15B7D29-9528-4AB3-8DC8-6121B9599234}" presName="parTrans" presStyleLbl="bgSibTrans2D1" presStyleIdx="1" presStyleCnt="2"/>
      <dgm:spPr/>
      <dgm:t>
        <a:bodyPr/>
        <a:lstStyle/>
        <a:p>
          <a:endParaRPr lang="en-US"/>
        </a:p>
      </dgm:t>
    </dgm:pt>
    <dgm:pt modelId="{B77EF331-E145-4265-9227-5DAC3B6AF42E}" type="pres">
      <dgm:prSet presAssocID="{D6A00674-E032-4662-8DB9-6F1CD077DAC8}" presName="node" presStyleLbl="node1" presStyleIdx="1" presStyleCnt="2">
        <dgm:presLayoutVars>
          <dgm:bulletEnabled val="1"/>
        </dgm:presLayoutVars>
      </dgm:prSet>
      <dgm:spPr/>
      <dgm:t>
        <a:bodyPr/>
        <a:lstStyle/>
        <a:p>
          <a:endParaRPr lang="en-US"/>
        </a:p>
      </dgm:t>
    </dgm:pt>
  </dgm:ptLst>
  <dgm:cxnLst>
    <dgm:cxn modelId="{3861CB55-C68C-4784-A6C4-5892FF51E360}" type="presOf" srcId="{D6A00674-E032-4662-8DB9-6F1CD077DAC8}" destId="{B77EF331-E145-4265-9227-5DAC3B6AF42E}" srcOrd="0" destOrd="0" presId="urn:microsoft.com/office/officeart/2005/8/layout/radial4"/>
    <dgm:cxn modelId="{314B9388-156D-4703-86B1-739880F72BF4}" type="presOf" srcId="{F87B8455-BE29-4910-9E23-E7BB7572D16B}" destId="{F4841B7C-31A2-47CC-8122-59C7B38CEFF3}" srcOrd="0" destOrd="0" presId="urn:microsoft.com/office/officeart/2005/8/layout/radial4"/>
    <dgm:cxn modelId="{602D64CC-5055-427F-B3E1-C6B95DEAB80A}" type="presOf" srcId="{0E575AA6-FE50-4104-8138-9A99F5DE389E}" destId="{3B507EB7-5991-4632-94AB-2E8DAC379F53}" srcOrd="0" destOrd="0" presId="urn:microsoft.com/office/officeart/2005/8/layout/radial4"/>
    <dgm:cxn modelId="{B21AB673-F855-4928-9955-B3B483864FE1}" srcId="{F87B8455-BE29-4910-9E23-E7BB7572D16B}" destId="{2092B9A9-B9F7-4F90-8DB1-D5E9A5ACBBC5}" srcOrd="0" destOrd="0" parTransId="{A20BB3DB-D353-4F17-8BB6-CDC5EFBF2169}" sibTransId="{FFA2D5CC-14DB-4F98-9406-6599FA64A35E}"/>
    <dgm:cxn modelId="{81C43EDF-6F04-4D59-A30E-621EFCEDD04A}" type="presOf" srcId="{E15B7D29-9528-4AB3-8DC8-6121B9599234}" destId="{FAE7641D-25AA-4288-81B2-93A0E8D52927}" srcOrd="0" destOrd="0" presId="urn:microsoft.com/office/officeart/2005/8/layout/radial4"/>
    <dgm:cxn modelId="{9AD95326-039F-440D-9C5A-4C6A746215D3}" srcId="{0E575AA6-FE50-4104-8138-9A99F5DE389E}" destId="{F87B8455-BE29-4910-9E23-E7BB7572D16B}" srcOrd="0" destOrd="0" parTransId="{5DA62BA7-5A9A-4FD7-9DD2-4DE08C95609F}" sibTransId="{778AF8FA-87CC-4EB0-99AC-B6759B400EBC}"/>
    <dgm:cxn modelId="{12880342-4E6B-4FAE-9DB5-6D9B7624EE25}" type="presOf" srcId="{2092B9A9-B9F7-4F90-8DB1-D5E9A5ACBBC5}" destId="{A62EFC67-671F-45FA-BC59-0F92E812499D}" srcOrd="0" destOrd="0" presId="urn:microsoft.com/office/officeart/2005/8/layout/radial4"/>
    <dgm:cxn modelId="{111082C6-D797-48C9-BFB3-64FC0B658552}" type="presOf" srcId="{A20BB3DB-D353-4F17-8BB6-CDC5EFBF2169}" destId="{3278EE1C-0C05-4A5E-B9F5-F9713FB637C4}" srcOrd="0" destOrd="0" presId="urn:microsoft.com/office/officeart/2005/8/layout/radial4"/>
    <dgm:cxn modelId="{07FEEEC9-1A31-423D-95D1-91CC5A12CA3B}" srcId="{F87B8455-BE29-4910-9E23-E7BB7572D16B}" destId="{D6A00674-E032-4662-8DB9-6F1CD077DAC8}" srcOrd="1" destOrd="0" parTransId="{E15B7D29-9528-4AB3-8DC8-6121B9599234}" sibTransId="{4C29FD1E-AC45-427D-BFAC-749BCCE9143D}"/>
    <dgm:cxn modelId="{D6483F12-3C42-4D07-9F40-4909333019D9}" type="presParOf" srcId="{3B507EB7-5991-4632-94AB-2E8DAC379F53}" destId="{F4841B7C-31A2-47CC-8122-59C7B38CEFF3}" srcOrd="0" destOrd="0" presId="urn:microsoft.com/office/officeart/2005/8/layout/radial4"/>
    <dgm:cxn modelId="{E9994315-4627-48B7-A4AA-16E940188876}" type="presParOf" srcId="{3B507EB7-5991-4632-94AB-2E8DAC379F53}" destId="{3278EE1C-0C05-4A5E-B9F5-F9713FB637C4}" srcOrd="1" destOrd="0" presId="urn:microsoft.com/office/officeart/2005/8/layout/radial4"/>
    <dgm:cxn modelId="{3CD74C3A-18A8-44D0-98F1-95BF0F5B77A2}" type="presParOf" srcId="{3B507EB7-5991-4632-94AB-2E8DAC379F53}" destId="{A62EFC67-671F-45FA-BC59-0F92E812499D}" srcOrd="2" destOrd="0" presId="urn:microsoft.com/office/officeart/2005/8/layout/radial4"/>
    <dgm:cxn modelId="{026FB6E4-DA06-4B9E-AEEF-44938DFCC5F2}" type="presParOf" srcId="{3B507EB7-5991-4632-94AB-2E8DAC379F53}" destId="{FAE7641D-25AA-4288-81B2-93A0E8D52927}" srcOrd="3" destOrd="0" presId="urn:microsoft.com/office/officeart/2005/8/layout/radial4"/>
    <dgm:cxn modelId="{1041CF14-78C8-4D8D-8613-6040FEEF5EE6}" type="presParOf" srcId="{3B507EB7-5991-4632-94AB-2E8DAC379F53}" destId="{B77EF331-E145-4265-9227-5DAC3B6AF42E}" srcOrd="4" destOrd="0" presId="urn:microsoft.com/office/officeart/2005/8/layout/radial4"/>
  </dgm:cxnLst>
  <dgm:bg/>
  <dgm:whole>
    <a:ln>
      <a:solidFill>
        <a:schemeClr val="accent1"/>
      </a:solidFill>
    </a:ln>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000509-F50F-4D15-B46D-77362D2C6034}"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EE1D68E9-4F35-4256-9C5B-086ED1A6ECB6}">
      <dgm:prSet phldrT="[Text]" custT="1"/>
      <dgm:spPr/>
      <dgm:t>
        <a:bodyPr/>
        <a:lstStyle/>
        <a:p>
          <a:r>
            <a:rPr lang="en-US" sz="1600" b="1" dirty="0" smtClean="0">
              <a:latin typeface="Calibri" panose="020F0502020204030204" pitchFamily="34" charset="0"/>
            </a:rPr>
            <a:t>INDICATOR</a:t>
          </a:r>
          <a:endParaRPr lang="en-US" sz="1600" b="1" dirty="0">
            <a:latin typeface="Calibri" panose="020F0502020204030204" pitchFamily="34" charset="0"/>
          </a:endParaRPr>
        </a:p>
      </dgm:t>
    </dgm:pt>
    <dgm:pt modelId="{EF4FD409-AC84-476B-B328-6492CD52FC25}" type="parTrans" cxnId="{D1185833-1B93-4CE6-912C-E082FBC30568}">
      <dgm:prSet/>
      <dgm:spPr/>
      <dgm:t>
        <a:bodyPr/>
        <a:lstStyle/>
        <a:p>
          <a:endParaRPr lang="en-US" sz="1600" b="1">
            <a:latin typeface="Calibri" panose="020F0502020204030204" pitchFamily="34" charset="0"/>
          </a:endParaRPr>
        </a:p>
      </dgm:t>
    </dgm:pt>
    <dgm:pt modelId="{AB7850B0-AA97-4038-87D1-63708D5A7CE1}" type="sibTrans" cxnId="{D1185833-1B93-4CE6-912C-E082FBC30568}">
      <dgm:prSet/>
      <dgm:spPr/>
      <dgm:t>
        <a:bodyPr/>
        <a:lstStyle/>
        <a:p>
          <a:endParaRPr lang="en-US" sz="1600" b="1">
            <a:latin typeface="Calibri" panose="020F0502020204030204" pitchFamily="34" charset="0"/>
          </a:endParaRPr>
        </a:p>
      </dgm:t>
    </dgm:pt>
    <dgm:pt modelId="{75EC450B-D992-44BA-9EAF-C67383B927F3}">
      <dgm:prSet phldrT="[Text]" custT="1"/>
      <dgm:spPr>
        <a:solidFill>
          <a:schemeClr val="accent1">
            <a:alpha val="90000"/>
          </a:schemeClr>
        </a:solidFill>
      </dgm:spPr>
      <dgm:t>
        <a:bodyPr/>
        <a:lstStyle/>
        <a:p>
          <a:pPr>
            <a:spcAft>
              <a:spcPts val="0"/>
            </a:spcAft>
          </a:pPr>
          <a:r>
            <a:rPr lang="en-US" sz="1600" b="1" dirty="0" smtClean="0">
              <a:solidFill>
                <a:schemeClr val="bg1"/>
              </a:solidFill>
              <a:latin typeface="Calibri" panose="020F0502020204030204" pitchFamily="34" charset="0"/>
            </a:rPr>
            <a:t>BASELINE SCREEN </a:t>
          </a:r>
        </a:p>
      </dgm:t>
    </dgm:pt>
    <dgm:pt modelId="{1A4FBB69-EC54-4366-8475-1355E875235E}" type="parTrans" cxnId="{C81BF289-8149-4832-9FC9-FF12ADBE62FB}">
      <dgm:prSet/>
      <dgm:spPr/>
      <dgm:t>
        <a:bodyPr/>
        <a:lstStyle/>
        <a:p>
          <a:endParaRPr lang="en-US" sz="1600" b="1">
            <a:latin typeface="Calibri" panose="020F0502020204030204" pitchFamily="34" charset="0"/>
          </a:endParaRPr>
        </a:p>
      </dgm:t>
    </dgm:pt>
    <dgm:pt modelId="{030C6C82-B04E-4D64-9FF9-FB7DBE9586C9}" type="sibTrans" cxnId="{C81BF289-8149-4832-9FC9-FF12ADBE62FB}">
      <dgm:prSet/>
      <dgm:spPr/>
      <dgm:t>
        <a:bodyPr/>
        <a:lstStyle/>
        <a:p>
          <a:endParaRPr lang="en-US" sz="1600" b="1">
            <a:latin typeface="Calibri" panose="020F0502020204030204" pitchFamily="34" charset="0"/>
          </a:endParaRPr>
        </a:p>
      </dgm:t>
    </dgm:pt>
    <dgm:pt modelId="{C5C2CC78-6AAB-4C73-8FCA-A8EAEF539F08}">
      <dgm:prSet phldrT="[Text]" custT="1"/>
      <dgm:spPr/>
      <dgm:t>
        <a:bodyPr/>
        <a:lstStyle/>
        <a:p>
          <a:r>
            <a:rPr lang="en-US" sz="1600" b="1" dirty="0" smtClean="0">
              <a:latin typeface="Calibri" panose="020F0502020204030204" pitchFamily="34" charset="0"/>
            </a:rPr>
            <a:t>Mental Health</a:t>
          </a:r>
          <a:endParaRPr lang="en-US" sz="1600" b="1" dirty="0">
            <a:latin typeface="Calibri" panose="020F0502020204030204" pitchFamily="34" charset="0"/>
          </a:endParaRPr>
        </a:p>
      </dgm:t>
    </dgm:pt>
    <dgm:pt modelId="{FAF440D1-3EC1-4CB2-80EB-D2C5EC7DEE0F}" type="parTrans" cxnId="{F88DD471-C28C-42DC-98EA-683426BAA54D}">
      <dgm:prSet/>
      <dgm:spPr/>
      <dgm:t>
        <a:bodyPr/>
        <a:lstStyle/>
        <a:p>
          <a:endParaRPr lang="en-US" sz="1600" b="1">
            <a:latin typeface="Calibri" panose="020F0502020204030204" pitchFamily="34" charset="0"/>
          </a:endParaRPr>
        </a:p>
      </dgm:t>
    </dgm:pt>
    <dgm:pt modelId="{B4770059-4742-427A-A367-657F1AF120D8}" type="sibTrans" cxnId="{F88DD471-C28C-42DC-98EA-683426BAA54D}">
      <dgm:prSet/>
      <dgm:spPr/>
      <dgm:t>
        <a:bodyPr/>
        <a:lstStyle/>
        <a:p>
          <a:endParaRPr lang="en-US" sz="1600" b="1">
            <a:latin typeface="Calibri" panose="020F0502020204030204" pitchFamily="34" charset="0"/>
          </a:endParaRPr>
        </a:p>
      </dgm:t>
    </dgm:pt>
    <dgm:pt modelId="{DE6D7D34-1EC2-40AF-B268-1E860D0C8E74}">
      <dgm:prSet phldrT="[Text]" custT="1"/>
      <dgm:spPr>
        <a:solidFill>
          <a:srgbClr val="FED0B4">
            <a:alpha val="89804"/>
          </a:srgbClr>
        </a:solidFill>
      </dgm:spPr>
      <dgm:t>
        <a:bodyPr/>
        <a:lstStyle/>
        <a:p>
          <a:r>
            <a:rPr lang="en-US" sz="1400" b="1" dirty="0" smtClean="0">
              <a:latin typeface="Calibri" panose="020F0502020204030204" pitchFamily="34" charset="0"/>
            </a:rPr>
            <a:t>Outcome Questionnaire (OQ®)</a:t>
          </a:r>
          <a:endParaRPr lang="en-US" sz="1400" b="1" dirty="0">
            <a:latin typeface="Calibri" panose="020F0502020204030204" pitchFamily="34" charset="0"/>
          </a:endParaRPr>
        </a:p>
      </dgm:t>
    </dgm:pt>
    <dgm:pt modelId="{C6B41E5A-5238-495D-805E-F3C725BAD63F}" type="parTrans" cxnId="{953D37B2-7158-4059-9E67-DED265D45AB4}">
      <dgm:prSet/>
      <dgm:spPr/>
      <dgm:t>
        <a:bodyPr/>
        <a:lstStyle/>
        <a:p>
          <a:endParaRPr lang="en-US" sz="1600" b="1">
            <a:latin typeface="Calibri" panose="020F0502020204030204" pitchFamily="34" charset="0"/>
          </a:endParaRPr>
        </a:p>
      </dgm:t>
    </dgm:pt>
    <dgm:pt modelId="{E5FCDBCD-69E9-4CC4-BFFD-3117A030730E}" type="sibTrans" cxnId="{953D37B2-7158-4059-9E67-DED265D45AB4}">
      <dgm:prSet/>
      <dgm:spPr/>
      <dgm:t>
        <a:bodyPr/>
        <a:lstStyle/>
        <a:p>
          <a:endParaRPr lang="en-US" sz="1600" b="1">
            <a:latin typeface="Calibri" panose="020F0502020204030204" pitchFamily="34" charset="0"/>
          </a:endParaRPr>
        </a:p>
      </dgm:t>
    </dgm:pt>
    <dgm:pt modelId="{1A6E347C-036A-4DAF-A051-EC5CE7E57D7D}">
      <dgm:prSet phldrT="[Text]" custT="1"/>
      <dgm:spPr>
        <a:solidFill>
          <a:srgbClr val="FED0B4">
            <a:alpha val="89804"/>
          </a:srgbClr>
        </a:solidFill>
      </dgm:spPr>
      <dgm:t>
        <a:bodyPr/>
        <a:lstStyle/>
        <a:p>
          <a:r>
            <a:rPr lang="en-US" sz="1600" b="1" dirty="0" smtClean="0">
              <a:latin typeface="Calibri" panose="020F0502020204030204" pitchFamily="34" charset="0"/>
            </a:rPr>
            <a:t>Mental Status Exam</a:t>
          </a:r>
          <a:endParaRPr lang="en-US" sz="1600" b="1" dirty="0">
            <a:latin typeface="Calibri" panose="020F0502020204030204" pitchFamily="34" charset="0"/>
          </a:endParaRPr>
        </a:p>
      </dgm:t>
    </dgm:pt>
    <dgm:pt modelId="{D07421A8-D453-41DA-976D-9F2FA348DAF8}" type="parTrans" cxnId="{54D31A22-ADB6-4AF6-904E-D066B691EAF3}">
      <dgm:prSet/>
      <dgm:spPr/>
      <dgm:t>
        <a:bodyPr/>
        <a:lstStyle/>
        <a:p>
          <a:endParaRPr lang="en-US" sz="1600" b="1">
            <a:latin typeface="Calibri" panose="020F0502020204030204" pitchFamily="34" charset="0"/>
          </a:endParaRPr>
        </a:p>
      </dgm:t>
    </dgm:pt>
    <dgm:pt modelId="{68A43531-C4D4-4B77-B741-4A7FCC686A28}" type="sibTrans" cxnId="{54D31A22-ADB6-4AF6-904E-D066B691EAF3}">
      <dgm:prSet/>
      <dgm:spPr/>
      <dgm:t>
        <a:bodyPr/>
        <a:lstStyle/>
        <a:p>
          <a:endParaRPr lang="en-US" sz="1600" b="1">
            <a:latin typeface="Calibri" panose="020F0502020204030204" pitchFamily="34" charset="0"/>
          </a:endParaRPr>
        </a:p>
      </dgm:t>
    </dgm:pt>
    <dgm:pt modelId="{0142398F-2E95-48E6-B3BE-189D0E79CA9E}">
      <dgm:prSet phldrT="[Text]" custT="1"/>
      <dgm:spPr/>
      <dgm:t>
        <a:bodyPr/>
        <a:lstStyle/>
        <a:p>
          <a:r>
            <a:rPr lang="en-US" sz="1600" b="1" dirty="0" smtClean="0">
              <a:latin typeface="Calibri" panose="020F0502020204030204" pitchFamily="34" charset="0"/>
            </a:rPr>
            <a:t>Trauma</a:t>
          </a:r>
          <a:endParaRPr lang="en-US" sz="1600" b="1" dirty="0">
            <a:latin typeface="Calibri" panose="020F0502020204030204" pitchFamily="34" charset="0"/>
          </a:endParaRPr>
        </a:p>
      </dgm:t>
    </dgm:pt>
    <dgm:pt modelId="{B0D68BD3-29EB-47BB-905B-9A3CD1DC7035}" type="parTrans" cxnId="{7E636838-70B6-4DAD-BA90-A93E09C95B83}">
      <dgm:prSet/>
      <dgm:spPr/>
      <dgm:t>
        <a:bodyPr/>
        <a:lstStyle/>
        <a:p>
          <a:endParaRPr lang="en-US" sz="1600" b="1">
            <a:latin typeface="Calibri" panose="020F0502020204030204" pitchFamily="34" charset="0"/>
          </a:endParaRPr>
        </a:p>
      </dgm:t>
    </dgm:pt>
    <dgm:pt modelId="{D61A1FAB-AE99-42D4-9024-3017151E0E94}" type="sibTrans" cxnId="{7E636838-70B6-4DAD-BA90-A93E09C95B83}">
      <dgm:prSet/>
      <dgm:spPr/>
      <dgm:t>
        <a:bodyPr/>
        <a:lstStyle/>
        <a:p>
          <a:endParaRPr lang="en-US" sz="1600" b="1">
            <a:latin typeface="Calibri" panose="020F0502020204030204" pitchFamily="34" charset="0"/>
          </a:endParaRPr>
        </a:p>
      </dgm:t>
    </dgm:pt>
    <dgm:pt modelId="{6A88BC3C-DF8C-4E47-97F4-A6795266831B}">
      <dgm:prSet phldrT="[Text]" custT="1"/>
      <dgm:spPr>
        <a:solidFill>
          <a:srgbClr val="FED0B4">
            <a:alpha val="89804"/>
          </a:srgbClr>
        </a:solidFill>
      </dgm:spPr>
      <dgm:t>
        <a:bodyPr/>
        <a:lstStyle/>
        <a:p>
          <a:r>
            <a:rPr lang="en-US" sz="1600" b="1" dirty="0" smtClean="0">
              <a:latin typeface="Calibri" panose="020F0502020204030204" pitchFamily="34" charset="0"/>
            </a:rPr>
            <a:t>BHS 3-Item Screen</a:t>
          </a:r>
          <a:endParaRPr lang="en-US" sz="1600" b="1" dirty="0">
            <a:latin typeface="Calibri" panose="020F0502020204030204" pitchFamily="34" charset="0"/>
          </a:endParaRPr>
        </a:p>
      </dgm:t>
    </dgm:pt>
    <dgm:pt modelId="{92A7EA1D-2548-44D3-A34F-C056A1D379FB}" type="parTrans" cxnId="{EC4F9A05-5A75-4A9F-B670-821A65F202AE}">
      <dgm:prSet/>
      <dgm:spPr/>
      <dgm:t>
        <a:bodyPr/>
        <a:lstStyle/>
        <a:p>
          <a:endParaRPr lang="en-US" sz="1600" b="1">
            <a:latin typeface="Calibri" panose="020F0502020204030204" pitchFamily="34" charset="0"/>
          </a:endParaRPr>
        </a:p>
      </dgm:t>
    </dgm:pt>
    <dgm:pt modelId="{BDEF0705-2043-44C1-8F2D-36399530A764}" type="sibTrans" cxnId="{EC4F9A05-5A75-4A9F-B670-821A65F202AE}">
      <dgm:prSet/>
      <dgm:spPr/>
      <dgm:t>
        <a:bodyPr/>
        <a:lstStyle/>
        <a:p>
          <a:endParaRPr lang="en-US" sz="1600" b="1">
            <a:latin typeface="Calibri" panose="020F0502020204030204" pitchFamily="34" charset="0"/>
          </a:endParaRPr>
        </a:p>
      </dgm:t>
    </dgm:pt>
    <dgm:pt modelId="{67763467-0A28-499D-B67D-FECA1C3A5097}">
      <dgm:prSet phldrT="[Text]" custT="1"/>
      <dgm:spPr>
        <a:solidFill>
          <a:srgbClr val="FED0B4">
            <a:alpha val="89804"/>
          </a:srgbClr>
        </a:solidFill>
      </dgm:spPr>
      <dgm:t>
        <a:bodyPr/>
        <a:lstStyle/>
        <a:p>
          <a:r>
            <a:rPr lang="en-US" sz="1600" b="1" dirty="0" smtClean="0">
              <a:latin typeface="Calibri" panose="020F0502020204030204" pitchFamily="34" charset="0"/>
            </a:rPr>
            <a:t>“Yes” to 1+ items</a:t>
          </a:r>
          <a:endParaRPr lang="en-US" sz="1600" b="1" dirty="0">
            <a:latin typeface="Calibri" panose="020F0502020204030204" pitchFamily="34" charset="0"/>
          </a:endParaRPr>
        </a:p>
      </dgm:t>
    </dgm:pt>
    <dgm:pt modelId="{9E8557DC-63C0-4A67-8C88-62FB628CB9A4}" type="parTrans" cxnId="{734BA0DB-FF1C-4840-AF6C-F17F14B8946B}">
      <dgm:prSet/>
      <dgm:spPr/>
      <dgm:t>
        <a:bodyPr/>
        <a:lstStyle/>
        <a:p>
          <a:endParaRPr lang="en-US" sz="1600" b="1">
            <a:latin typeface="Calibri" panose="020F0502020204030204" pitchFamily="34" charset="0"/>
          </a:endParaRPr>
        </a:p>
      </dgm:t>
    </dgm:pt>
    <dgm:pt modelId="{058D60F1-5C85-48DC-8FFD-D4490C0D8206}" type="sibTrans" cxnId="{734BA0DB-FF1C-4840-AF6C-F17F14B8946B}">
      <dgm:prSet/>
      <dgm:spPr/>
      <dgm:t>
        <a:bodyPr/>
        <a:lstStyle/>
        <a:p>
          <a:endParaRPr lang="en-US" sz="1600" b="1">
            <a:latin typeface="Calibri" panose="020F0502020204030204" pitchFamily="34" charset="0"/>
          </a:endParaRPr>
        </a:p>
      </dgm:t>
    </dgm:pt>
    <dgm:pt modelId="{2957CA18-93CA-4003-BE26-75557B59B8BB}">
      <dgm:prSet custT="1"/>
      <dgm:spPr>
        <a:solidFill>
          <a:srgbClr val="FED0B4">
            <a:alpha val="89804"/>
          </a:srgbClr>
        </a:solidFill>
      </dgm:spPr>
      <dgm:t>
        <a:bodyPr/>
        <a:lstStyle/>
        <a:p>
          <a:r>
            <a:rPr lang="en-US" sz="1600" b="1" dirty="0" smtClean="0">
              <a:latin typeface="Calibri" panose="020F0502020204030204" pitchFamily="34" charset="0"/>
            </a:rPr>
            <a:t>Clinical Interview</a:t>
          </a:r>
          <a:endParaRPr lang="en-US" sz="1600" b="1" dirty="0">
            <a:latin typeface="Calibri" panose="020F0502020204030204" pitchFamily="34" charset="0"/>
          </a:endParaRPr>
        </a:p>
      </dgm:t>
    </dgm:pt>
    <dgm:pt modelId="{B086D844-337E-4F65-A81A-2339550C06E8}" type="parTrans" cxnId="{3B81EC97-F879-4E4A-9128-A99EED851204}">
      <dgm:prSet/>
      <dgm:spPr/>
      <dgm:t>
        <a:bodyPr/>
        <a:lstStyle/>
        <a:p>
          <a:endParaRPr lang="en-US" sz="1600" b="1">
            <a:latin typeface="Calibri" panose="020F0502020204030204" pitchFamily="34" charset="0"/>
          </a:endParaRPr>
        </a:p>
      </dgm:t>
    </dgm:pt>
    <dgm:pt modelId="{011E4015-01FD-4DC7-A6D1-6BD619282F8B}" type="sibTrans" cxnId="{3B81EC97-F879-4E4A-9128-A99EED851204}">
      <dgm:prSet/>
      <dgm:spPr/>
      <dgm:t>
        <a:bodyPr/>
        <a:lstStyle/>
        <a:p>
          <a:endParaRPr lang="en-US" sz="1600" b="1">
            <a:latin typeface="Calibri" panose="020F0502020204030204" pitchFamily="34" charset="0"/>
          </a:endParaRPr>
        </a:p>
      </dgm:t>
    </dgm:pt>
    <dgm:pt modelId="{433C2396-D925-4B8F-B92E-52EC8E7991AF}">
      <dgm:prSet custT="1"/>
      <dgm:spPr>
        <a:solidFill>
          <a:srgbClr val="FED0B4">
            <a:alpha val="89804"/>
          </a:srgbClr>
        </a:solidFill>
      </dgm:spPr>
      <dgm:t>
        <a:bodyPr/>
        <a:lstStyle/>
        <a:p>
          <a:pPr marL="0" indent="0">
            <a:tabLst/>
          </a:pPr>
          <a:r>
            <a:rPr lang="en-US" sz="1400" b="1" dirty="0" smtClean="0">
              <a:latin typeface="Calibri" panose="020F0502020204030204" pitchFamily="34" charset="0"/>
            </a:rPr>
            <a:t>Critical Item </a:t>
          </a:r>
          <a:r>
            <a:rPr lang="en-US" sz="1400" b="1" u="sng" dirty="0" smtClean="0">
              <a:latin typeface="Calibri" panose="020F0502020204030204" pitchFamily="34" charset="0"/>
            </a:rPr>
            <a:t>&gt; </a:t>
          </a:r>
          <a:r>
            <a:rPr lang="en-US" sz="1400" b="1" dirty="0" smtClean="0">
              <a:latin typeface="Calibri" panose="020F0502020204030204" pitchFamily="34" charset="0"/>
            </a:rPr>
            <a:t>1</a:t>
          </a:r>
        </a:p>
        <a:p>
          <a:r>
            <a:rPr lang="en-US" sz="1400" b="1" dirty="0" smtClean="0">
              <a:latin typeface="Calibri" panose="020F0502020204030204" pitchFamily="34" charset="0"/>
            </a:rPr>
            <a:t>Score </a:t>
          </a:r>
          <a:r>
            <a:rPr lang="en-US" sz="1400" b="1" u="sng" dirty="0" smtClean="0">
              <a:latin typeface="Calibri" panose="020F0502020204030204" pitchFamily="34" charset="0"/>
            </a:rPr>
            <a:t>&gt;</a:t>
          </a:r>
          <a:r>
            <a:rPr lang="en-US" sz="1400" b="1" dirty="0" smtClean="0">
              <a:latin typeface="Calibri" panose="020F0502020204030204" pitchFamily="34" charset="0"/>
            </a:rPr>
            <a:t> Cutoff</a:t>
          </a:r>
          <a:endParaRPr lang="en-US" sz="1400" b="1" dirty="0">
            <a:latin typeface="Calibri" panose="020F0502020204030204" pitchFamily="34" charset="0"/>
          </a:endParaRPr>
        </a:p>
      </dgm:t>
    </dgm:pt>
    <dgm:pt modelId="{BFD94C64-2BA0-4F90-B156-E210532E35C7}" type="parTrans" cxnId="{DD0BF1E6-ACE1-458E-B1F4-BE213A66F083}">
      <dgm:prSet/>
      <dgm:spPr/>
      <dgm:t>
        <a:bodyPr/>
        <a:lstStyle/>
        <a:p>
          <a:endParaRPr lang="en-US" sz="1600" b="1">
            <a:latin typeface="Calibri" panose="020F0502020204030204" pitchFamily="34" charset="0"/>
          </a:endParaRPr>
        </a:p>
      </dgm:t>
    </dgm:pt>
    <dgm:pt modelId="{F80B3066-7764-4D09-A19F-E0509EF7D9B4}" type="sibTrans" cxnId="{DD0BF1E6-ACE1-458E-B1F4-BE213A66F083}">
      <dgm:prSet/>
      <dgm:spPr/>
      <dgm:t>
        <a:bodyPr/>
        <a:lstStyle/>
        <a:p>
          <a:endParaRPr lang="en-US" sz="1600" b="1">
            <a:latin typeface="Calibri" panose="020F0502020204030204" pitchFamily="34" charset="0"/>
          </a:endParaRPr>
        </a:p>
      </dgm:t>
    </dgm:pt>
    <dgm:pt modelId="{6C36FFFA-3D57-4933-9007-6A7B82E07EA4}">
      <dgm:prSet custT="1"/>
      <dgm:spPr>
        <a:solidFill>
          <a:srgbClr val="FED0B4">
            <a:alpha val="89804"/>
          </a:srgbClr>
        </a:solidFill>
      </dgm:spPr>
      <dgm:t>
        <a:bodyPr/>
        <a:lstStyle/>
        <a:p>
          <a:pPr marL="0" indent="0"/>
          <a:r>
            <a:rPr lang="en-US" sz="1600" b="1" dirty="0" smtClean="0">
              <a:latin typeface="Calibri" panose="020F0502020204030204" pitchFamily="34" charset="0"/>
            </a:rPr>
            <a:t>CRAFFT</a:t>
          </a:r>
        </a:p>
        <a:p>
          <a:r>
            <a:rPr lang="en-US" sz="1500" b="1" dirty="0" smtClean="0">
              <a:latin typeface="Calibri" panose="020F0502020204030204" pitchFamily="34" charset="0"/>
            </a:rPr>
            <a:t>OQ® SUD Item</a:t>
          </a:r>
          <a:endParaRPr lang="en-US" sz="1500" b="1" dirty="0">
            <a:latin typeface="Calibri" panose="020F0502020204030204" pitchFamily="34" charset="0"/>
          </a:endParaRPr>
        </a:p>
      </dgm:t>
    </dgm:pt>
    <dgm:pt modelId="{027ACDAB-D7FA-470E-9FE2-05943EEE7777}" type="parTrans" cxnId="{966C83E1-1492-46AB-8D23-E9266E3A16F2}">
      <dgm:prSet/>
      <dgm:spPr/>
      <dgm:t>
        <a:bodyPr/>
        <a:lstStyle/>
        <a:p>
          <a:endParaRPr lang="en-US" sz="1600" b="1">
            <a:latin typeface="Calibri" panose="020F0502020204030204" pitchFamily="34" charset="0"/>
          </a:endParaRPr>
        </a:p>
      </dgm:t>
    </dgm:pt>
    <dgm:pt modelId="{C769A248-8FE4-435C-82C7-D6E2BFE333EF}" type="sibTrans" cxnId="{966C83E1-1492-46AB-8D23-E9266E3A16F2}">
      <dgm:prSet/>
      <dgm:spPr/>
      <dgm:t>
        <a:bodyPr/>
        <a:lstStyle/>
        <a:p>
          <a:endParaRPr lang="en-US" sz="1600" b="1">
            <a:latin typeface="Calibri" panose="020F0502020204030204" pitchFamily="34" charset="0"/>
          </a:endParaRPr>
        </a:p>
      </dgm:t>
    </dgm:pt>
    <dgm:pt modelId="{917E202A-4F17-4D53-B777-AE072AFA861E}">
      <dgm:prSet custT="1"/>
      <dgm:spPr/>
      <dgm:t>
        <a:bodyPr/>
        <a:lstStyle/>
        <a:p>
          <a:r>
            <a:rPr lang="en-US" sz="1600" b="1" dirty="0" smtClean="0">
              <a:latin typeface="Calibri" panose="020F0502020204030204" pitchFamily="34" charset="0"/>
            </a:rPr>
            <a:t>SUD</a:t>
          </a:r>
          <a:endParaRPr lang="en-US" sz="1600" b="1" dirty="0">
            <a:latin typeface="Calibri" panose="020F0502020204030204" pitchFamily="34" charset="0"/>
          </a:endParaRPr>
        </a:p>
      </dgm:t>
    </dgm:pt>
    <dgm:pt modelId="{A2D379AF-A250-48D9-B4A8-FD37EC5AFED2}" type="parTrans" cxnId="{E4ABCD52-8C38-4A68-ACC1-374F539BFCF2}">
      <dgm:prSet/>
      <dgm:spPr/>
      <dgm:t>
        <a:bodyPr/>
        <a:lstStyle/>
        <a:p>
          <a:endParaRPr lang="en-US" sz="1600" b="1">
            <a:latin typeface="Calibri" panose="020F0502020204030204" pitchFamily="34" charset="0"/>
          </a:endParaRPr>
        </a:p>
      </dgm:t>
    </dgm:pt>
    <dgm:pt modelId="{D6B860E0-18C4-4F6A-88A2-0B6BBCCBCD33}" type="sibTrans" cxnId="{E4ABCD52-8C38-4A68-ACC1-374F539BFCF2}">
      <dgm:prSet/>
      <dgm:spPr/>
      <dgm:t>
        <a:bodyPr/>
        <a:lstStyle/>
        <a:p>
          <a:endParaRPr lang="en-US" sz="1600" b="1">
            <a:latin typeface="Calibri" panose="020F0502020204030204" pitchFamily="34" charset="0"/>
          </a:endParaRPr>
        </a:p>
      </dgm:t>
    </dgm:pt>
    <dgm:pt modelId="{8C435212-B537-4931-9717-07E109A1560F}">
      <dgm:prSet custT="1"/>
      <dgm:spPr>
        <a:solidFill>
          <a:srgbClr val="FED0B4">
            <a:alpha val="89804"/>
          </a:srgbClr>
        </a:solidFill>
      </dgm:spPr>
      <dgm:t>
        <a:bodyPr/>
        <a:lstStyle/>
        <a:p>
          <a:r>
            <a:rPr lang="en-US" sz="1600" b="1" dirty="0" smtClean="0">
              <a:latin typeface="Calibri" panose="020F0502020204030204" pitchFamily="34" charset="0"/>
            </a:rPr>
            <a:t>CRAFFT </a:t>
          </a:r>
          <a:r>
            <a:rPr lang="en-US" sz="1600" b="1" u="sng" dirty="0" smtClean="0">
              <a:latin typeface="Calibri" panose="020F0502020204030204" pitchFamily="34" charset="0"/>
            </a:rPr>
            <a:t>&gt;</a:t>
          </a:r>
          <a:r>
            <a:rPr lang="en-US" sz="1600" b="1" dirty="0" smtClean="0">
              <a:latin typeface="Calibri" panose="020F0502020204030204" pitchFamily="34" charset="0"/>
            </a:rPr>
            <a:t> 2</a:t>
          </a:r>
        </a:p>
        <a:p>
          <a:r>
            <a:rPr lang="en-US" sz="1400" b="1" dirty="0" smtClean="0">
              <a:latin typeface="Calibri" panose="020F0502020204030204" pitchFamily="34" charset="0"/>
            </a:rPr>
            <a:t>OQ®  SUD </a:t>
          </a:r>
          <a:r>
            <a:rPr lang="en-US" sz="1400" b="1" u="sng" dirty="0" smtClean="0">
              <a:latin typeface="Calibri" panose="020F0502020204030204" pitchFamily="34" charset="0"/>
            </a:rPr>
            <a:t>&gt; </a:t>
          </a:r>
          <a:r>
            <a:rPr lang="en-US" sz="1400" b="1" u="none" dirty="0" smtClean="0">
              <a:latin typeface="Calibri" panose="020F0502020204030204" pitchFamily="34" charset="0"/>
            </a:rPr>
            <a:t>1</a:t>
          </a:r>
          <a:endParaRPr lang="en-US" sz="1400" b="1" dirty="0">
            <a:latin typeface="Calibri" panose="020F0502020204030204" pitchFamily="34" charset="0"/>
          </a:endParaRPr>
        </a:p>
      </dgm:t>
    </dgm:pt>
    <dgm:pt modelId="{532F74AC-83A6-4E97-86E3-2D7C83030178}" type="parTrans" cxnId="{7128052C-455F-462F-BC2A-5DCBA000F08C}">
      <dgm:prSet/>
      <dgm:spPr/>
      <dgm:t>
        <a:bodyPr/>
        <a:lstStyle/>
        <a:p>
          <a:endParaRPr lang="en-US" sz="1600" b="1">
            <a:latin typeface="Calibri" panose="020F0502020204030204" pitchFamily="34" charset="0"/>
          </a:endParaRPr>
        </a:p>
      </dgm:t>
    </dgm:pt>
    <dgm:pt modelId="{2D3AFCE6-6303-49EB-9934-22D9A98E28CA}" type="sibTrans" cxnId="{7128052C-455F-462F-BC2A-5DCBA000F08C}">
      <dgm:prSet/>
      <dgm:spPr/>
      <dgm:t>
        <a:bodyPr/>
        <a:lstStyle/>
        <a:p>
          <a:endParaRPr lang="en-US" sz="1600" b="1">
            <a:latin typeface="Calibri" panose="020F0502020204030204" pitchFamily="34" charset="0"/>
          </a:endParaRPr>
        </a:p>
      </dgm:t>
    </dgm:pt>
    <dgm:pt modelId="{144DE4CF-6A20-4D75-9C42-8D94503FE280}">
      <dgm:prSet custT="1"/>
      <dgm:spPr>
        <a:solidFill>
          <a:srgbClr val="FED0B4">
            <a:alpha val="89804"/>
          </a:srgbClr>
        </a:solidFill>
      </dgm:spPr>
      <dgm:t>
        <a:bodyPr/>
        <a:lstStyle/>
        <a:p>
          <a:r>
            <a:rPr lang="en-US" sz="1600" b="1" dirty="0" smtClean="0">
              <a:latin typeface="Calibri" panose="020F0502020204030204" pitchFamily="34" charset="0"/>
            </a:rPr>
            <a:t>SACS A &amp; B</a:t>
          </a:r>
          <a:endParaRPr lang="en-US" sz="1600" b="1" dirty="0">
            <a:latin typeface="Calibri" panose="020F0502020204030204" pitchFamily="34" charset="0"/>
          </a:endParaRPr>
        </a:p>
      </dgm:t>
    </dgm:pt>
    <dgm:pt modelId="{869D7F18-CB93-4937-88AA-7B49E30EFE19}" type="parTrans" cxnId="{963799A0-4B99-42B7-982E-7D50ABC4D6BF}">
      <dgm:prSet/>
      <dgm:spPr/>
      <dgm:t>
        <a:bodyPr/>
        <a:lstStyle/>
        <a:p>
          <a:endParaRPr lang="en-US" sz="1600" b="1">
            <a:latin typeface="Calibri" panose="020F0502020204030204" pitchFamily="34" charset="0"/>
          </a:endParaRPr>
        </a:p>
      </dgm:t>
    </dgm:pt>
    <dgm:pt modelId="{F5F5F238-8138-4B23-9CAE-66B4FA994CE7}" type="sibTrans" cxnId="{963799A0-4B99-42B7-982E-7D50ABC4D6BF}">
      <dgm:prSet/>
      <dgm:spPr/>
      <dgm:t>
        <a:bodyPr/>
        <a:lstStyle/>
        <a:p>
          <a:endParaRPr lang="en-US" sz="1600" b="1">
            <a:latin typeface="Calibri" panose="020F0502020204030204" pitchFamily="34" charset="0"/>
          </a:endParaRPr>
        </a:p>
      </dgm:t>
    </dgm:pt>
    <dgm:pt modelId="{F0B48D12-EF91-4D43-BCAF-7B9D54FA4794}">
      <dgm:prSet phldrT="[Text]" custT="1"/>
      <dgm:spPr>
        <a:solidFill>
          <a:schemeClr val="accent1">
            <a:alpha val="90000"/>
          </a:schemeClr>
        </a:solidFill>
      </dgm:spPr>
      <dgm:t>
        <a:bodyPr/>
        <a:lstStyle/>
        <a:p>
          <a:pPr>
            <a:spcAft>
              <a:spcPts val="0"/>
            </a:spcAft>
          </a:pPr>
          <a:r>
            <a:rPr lang="en-US" sz="1600" b="1" dirty="0" smtClean="0">
              <a:solidFill>
                <a:schemeClr val="bg1"/>
              </a:solidFill>
              <a:latin typeface="Calibri" panose="020F0502020204030204" pitchFamily="34" charset="0"/>
            </a:rPr>
            <a:t>FOLLOW UP</a:t>
          </a:r>
        </a:p>
        <a:p>
          <a:pPr>
            <a:spcAft>
              <a:spcPts val="0"/>
            </a:spcAft>
          </a:pPr>
          <a:r>
            <a:rPr lang="en-US" sz="1600" b="1" dirty="0" smtClean="0">
              <a:solidFill>
                <a:schemeClr val="bg1"/>
              </a:solidFill>
              <a:latin typeface="Calibri" panose="020F0502020204030204" pitchFamily="34" charset="0"/>
            </a:rPr>
            <a:t> (If positive)</a:t>
          </a:r>
        </a:p>
      </dgm:t>
    </dgm:pt>
    <dgm:pt modelId="{076F2ACB-BD01-4F09-91A9-BD00FCC25FB0}" type="sibTrans" cxnId="{69506302-FA4B-487E-ADDB-ADA58B14B526}">
      <dgm:prSet/>
      <dgm:spPr/>
      <dgm:t>
        <a:bodyPr/>
        <a:lstStyle/>
        <a:p>
          <a:endParaRPr lang="en-US" sz="1600" b="1">
            <a:latin typeface="Calibri" panose="020F0502020204030204" pitchFamily="34" charset="0"/>
          </a:endParaRPr>
        </a:p>
      </dgm:t>
    </dgm:pt>
    <dgm:pt modelId="{221DFF53-DC17-4B48-AB20-96CAFA0E5145}" type="parTrans" cxnId="{69506302-FA4B-487E-ADDB-ADA58B14B526}">
      <dgm:prSet/>
      <dgm:spPr/>
      <dgm:t>
        <a:bodyPr/>
        <a:lstStyle/>
        <a:p>
          <a:endParaRPr lang="en-US" sz="1600" b="1">
            <a:latin typeface="Calibri" panose="020F0502020204030204" pitchFamily="34" charset="0"/>
          </a:endParaRPr>
        </a:p>
      </dgm:t>
    </dgm:pt>
    <dgm:pt modelId="{BF3F6F5E-444D-4144-95E4-549FACB2E2B9}">
      <dgm:prSet custT="1"/>
      <dgm:spPr>
        <a:solidFill>
          <a:schemeClr val="accent1">
            <a:alpha val="90000"/>
          </a:schemeClr>
        </a:solidFill>
      </dgm:spPr>
      <dgm:t>
        <a:bodyPr/>
        <a:lstStyle/>
        <a:p>
          <a:r>
            <a:rPr lang="en-US" sz="1600" b="1" dirty="0" smtClean="0">
              <a:solidFill>
                <a:schemeClr val="bg1"/>
              </a:solidFill>
              <a:latin typeface="Calibri" panose="020F0502020204030204" pitchFamily="34" charset="0"/>
            </a:rPr>
            <a:t>POSITIVE SCREEN</a:t>
          </a:r>
          <a:endParaRPr lang="en-US" sz="1600" b="1" dirty="0">
            <a:solidFill>
              <a:schemeClr val="bg1"/>
            </a:solidFill>
            <a:latin typeface="Calibri" panose="020F0502020204030204" pitchFamily="34" charset="0"/>
          </a:endParaRPr>
        </a:p>
      </dgm:t>
    </dgm:pt>
    <dgm:pt modelId="{8A2B9E93-0697-4125-8045-2080F0B87FB8}" type="sibTrans" cxnId="{5B3CB424-08DE-409B-90F8-F2014254CAFB}">
      <dgm:prSet/>
      <dgm:spPr/>
      <dgm:t>
        <a:bodyPr/>
        <a:lstStyle/>
        <a:p>
          <a:endParaRPr lang="en-US" sz="1600" b="1">
            <a:latin typeface="Calibri" panose="020F0502020204030204" pitchFamily="34" charset="0"/>
          </a:endParaRPr>
        </a:p>
      </dgm:t>
    </dgm:pt>
    <dgm:pt modelId="{B6B623C5-BDFB-496C-BD93-2D9603D86C59}" type="parTrans" cxnId="{5B3CB424-08DE-409B-90F8-F2014254CAFB}">
      <dgm:prSet/>
      <dgm:spPr/>
      <dgm:t>
        <a:bodyPr/>
        <a:lstStyle/>
        <a:p>
          <a:endParaRPr lang="en-US" sz="1600" b="1">
            <a:latin typeface="Calibri" panose="020F0502020204030204" pitchFamily="34" charset="0"/>
          </a:endParaRPr>
        </a:p>
      </dgm:t>
    </dgm:pt>
    <dgm:pt modelId="{FD1EC753-D307-4D23-81A1-09A12AB23C2E}">
      <dgm:prSet custT="1"/>
      <dgm:spPr>
        <a:solidFill>
          <a:schemeClr val="accent3">
            <a:lumMod val="60000"/>
            <a:lumOff val="40000"/>
            <a:alpha val="90000"/>
          </a:schemeClr>
        </a:solidFill>
      </dgm:spPr>
      <dgm:t>
        <a:bodyPr/>
        <a:lstStyle/>
        <a:p>
          <a:r>
            <a:rPr lang="en-US" sz="1600" b="1" dirty="0" smtClean="0">
              <a:solidFill>
                <a:schemeClr val="bg1"/>
              </a:solidFill>
              <a:latin typeface="Calibri" panose="020F0502020204030204" pitchFamily="34" charset="0"/>
            </a:rPr>
            <a:t>OUTCOMES</a:t>
          </a:r>
          <a:endParaRPr lang="en-US" sz="1600" b="1" dirty="0">
            <a:solidFill>
              <a:schemeClr val="bg1"/>
            </a:solidFill>
            <a:latin typeface="Calibri" panose="020F0502020204030204" pitchFamily="34" charset="0"/>
          </a:endParaRPr>
        </a:p>
      </dgm:t>
    </dgm:pt>
    <dgm:pt modelId="{7370712C-0984-4B04-B671-14C3EE719FAC}" type="parTrans" cxnId="{677DBF14-42A8-4155-88B3-02CB2735BFC1}">
      <dgm:prSet/>
      <dgm:spPr/>
      <dgm:t>
        <a:bodyPr/>
        <a:lstStyle/>
        <a:p>
          <a:endParaRPr lang="en-US" sz="1600" b="1">
            <a:latin typeface="Calibri" panose="020F0502020204030204" pitchFamily="34" charset="0"/>
          </a:endParaRPr>
        </a:p>
      </dgm:t>
    </dgm:pt>
    <dgm:pt modelId="{B46F3477-39EE-400E-A41C-9F8B354082E7}" type="sibTrans" cxnId="{677DBF14-42A8-4155-88B3-02CB2735BFC1}">
      <dgm:prSet/>
      <dgm:spPr/>
      <dgm:t>
        <a:bodyPr/>
        <a:lstStyle/>
        <a:p>
          <a:endParaRPr lang="en-US" sz="1600" b="1">
            <a:latin typeface="Calibri" panose="020F0502020204030204" pitchFamily="34" charset="0"/>
          </a:endParaRPr>
        </a:p>
      </dgm:t>
    </dgm:pt>
    <dgm:pt modelId="{9B0A3D2B-A169-4F74-99A7-A936C2573FAF}">
      <dgm:prSet custT="1"/>
      <dgm:spPr>
        <a:solidFill>
          <a:schemeClr val="accent3">
            <a:lumMod val="60000"/>
            <a:lumOff val="40000"/>
            <a:alpha val="90000"/>
          </a:schemeClr>
        </a:solidFill>
      </dgm:spPr>
      <dgm:t>
        <a:bodyPr/>
        <a:lstStyle/>
        <a:p>
          <a:r>
            <a:rPr lang="en-US" sz="1600" b="1" dirty="0" smtClean="0">
              <a:latin typeface="Calibri" panose="020F0502020204030204" pitchFamily="34" charset="0"/>
            </a:rPr>
            <a:t>OQ®</a:t>
          </a:r>
        </a:p>
      </dgm:t>
    </dgm:pt>
    <dgm:pt modelId="{F28B375C-2F3E-4EA9-881D-DF6E411056AD}" type="parTrans" cxnId="{082603CF-3680-4F9E-9DC6-E15CE54DE123}">
      <dgm:prSet/>
      <dgm:spPr/>
      <dgm:t>
        <a:bodyPr/>
        <a:lstStyle/>
        <a:p>
          <a:endParaRPr lang="en-US" sz="1600" b="1">
            <a:latin typeface="Calibri" panose="020F0502020204030204" pitchFamily="34" charset="0"/>
          </a:endParaRPr>
        </a:p>
      </dgm:t>
    </dgm:pt>
    <dgm:pt modelId="{48E52668-6901-4CB9-A015-FC3B7A4232B4}" type="sibTrans" cxnId="{082603CF-3680-4F9E-9DC6-E15CE54DE123}">
      <dgm:prSet/>
      <dgm:spPr/>
      <dgm:t>
        <a:bodyPr/>
        <a:lstStyle/>
        <a:p>
          <a:endParaRPr lang="en-US" sz="1600" b="1">
            <a:latin typeface="Calibri" panose="020F0502020204030204" pitchFamily="34" charset="0"/>
          </a:endParaRPr>
        </a:p>
      </dgm:t>
    </dgm:pt>
    <dgm:pt modelId="{F1640FC1-6B39-4135-A686-03E4735E8865}">
      <dgm:prSet custT="1"/>
      <dgm:spPr>
        <a:solidFill>
          <a:schemeClr val="accent3">
            <a:lumMod val="60000"/>
            <a:lumOff val="40000"/>
            <a:alpha val="90000"/>
          </a:schemeClr>
        </a:solidFill>
      </dgm:spPr>
      <dgm:t>
        <a:bodyPr/>
        <a:lstStyle/>
        <a:p>
          <a:r>
            <a:rPr lang="en-US" sz="1400" b="1" dirty="0" smtClean="0">
              <a:latin typeface="Calibri" panose="020F0502020204030204" pitchFamily="34" charset="0"/>
            </a:rPr>
            <a:t>OQ® ID Subscale </a:t>
          </a:r>
          <a:r>
            <a:rPr lang="en-US" sz="1400" b="0" i="1" dirty="0" smtClean="0">
              <a:latin typeface="Calibri" panose="020F0502020204030204" pitchFamily="34" charset="0"/>
            </a:rPr>
            <a:t>or</a:t>
          </a:r>
        </a:p>
        <a:p>
          <a:r>
            <a:rPr lang="en-US" sz="1400" b="1" dirty="0" smtClean="0">
              <a:latin typeface="Calibri" panose="020F0502020204030204" pitchFamily="34" charset="0"/>
            </a:rPr>
            <a:t>PTSD Measure</a:t>
          </a:r>
          <a:endParaRPr lang="en-US" sz="1400" b="1" dirty="0">
            <a:latin typeface="Calibri" panose="020F0502020204030204" pitchFamily="34" charset="0"/>
          </a:endParaRPr>
        </a:p>
      </dgm:t>
    </dgm:pt>
    <dgm:pt modelId="{A70F3A2C-DCD8-43CF-AF0F-57BAA5698D94}" type="parTrans" cxnId="{7CBCFC14-0CF6-4EC6-8358-3DE89231A907}">
      <dgm:prSet/>
      <dgm:spPr/>
      <dgm:t>
        <a:bodyPr/>
        <a:lstStyle/>
        <a:p>
          <a:endParaRPr lang="en-US" sz="1600" b="1">
            <a:latin typeface="Calibri" panose="020F0502020204030204" pitchFamily="34" charset="0"/>
          </a:endParaRPr>
        </a:p>
      </dgm:t>
    </dgm:pt>
    <dgm:pt modelId="{5B88D58F-3B80-41F2-BE9D-DF2DE86B34B6}" type="sibTrans" cxnId="{7CBCFC14-0CF6-4EC6-8358-3DE89231A907}">
      <dgm:prSet/>
      <dgm:spPr/>
      <dgm:t>
        <a:bodyPr/>
        <a:lstStyle/>
        <a:p>
          <a:endParaRPr lang="en-US" sz="1600" b="1">
            <a:latin typeface="Calibri" panose="020F0502020204030204" pitchFamily="34" charset="0"/>
          </a:endParaRPr>
        </a:p>
      </dgm:t>
    </dgm:pt>
    <dgm:pt modelId="{22B6BDF7-394B-47C7-A21B-64E18C360FC5}">
      <dgm:prSet custT="1"/>
      <dgm:spPr>
        <a:solidFill>
          <a:schemeClr val="accent3">
            <a:lumMod val="60000"/>
            <a:lumOff val="40000"/>
            <a:alpha val="90000"/>
          </a:schemeClr>
        </a:solidFill>
      </dgm:spPr>
      <dgm:t>
        <a:bodyPr/>
        <a:lstStyle/>
        <a:p>
          <a:r>
            <a:rPr lang="en-US" sz="1600" b="1" dirty="0" smtClean="0">
              <a:latin typeface="Calibri" panose="020F0502020204030204" pitchFamily="34" charset="0"/>
            </a:rPr>
            <a:t>SACS A &amp; B</a:t>
          </a:r>
          <a:endParaRPr lang="en-US" sz="1600" b="1" dirty="0">
            <a:latin typeface="Calibri" panose="020F0502020204030204" pitchFamily="34" charset="0"/>
          </a:endParaRPr>
        </a:p>
      </dgm:t>
    </dgm:pt>
    <dgm:pt modelId="{6DAFF26A-E070-44CA-96CD-77EA35405AF5}" type="parTrans" cxnId="{A50B66ED-0C21-4364-87B6-D253B5A02657}">
      <dgm:prSet/>
      <dgm:spPr/>
      <dgm:t>
        <a:bodyPr/>
        <a:lstStyle/>
        <a:p>
          <a:endParaRPr lang="en-US" sz="1600" b="1">
            <a:latin typeface="Calibri" panose="020F0502020204030204" pitchFamily="34" charset="0"/>
          </a:endParaRPr>
        </a:p>
      </dgm:t>
    </dgm:pt>
    <dgm:pt modelId="{E00FEC6E-1137-40BA-B895-F521AC123221}" type="sibTrans" cxnId="{A50B66ED-0C21-4364-87B6-D253B5A02657}">
      <dgm:prSet/>
      <dgm:spPr/>
      <dgm:t>
        <a:bodyPr/>
        <a:lstStyle/>
        <a:p>
          <a:endParaRPr lang="en-US" sz="1600" b="1">
            <a:latin typeface="Calibri" panose="020F0502020204030204" pitchFamily="34" charset="0"/>
          </a:endParaRPr>
        </a:p>
      </dgm:t>
    </dgm:pt>
    <dgm:pt modelId="{4C7DCD60-30FC-4898-885E-0C828922D8F0}" type="pres">
      <dgm:prSet presAssocID="{D2000509-F50F-4D15-B46D-77362D2C6034}" presName="Name0" presStyleCnt="0">
        <dgm:presLayoutVars>
          <dgm:chPref val="3"/>
          <dgm:dir/>
          <dgm:animLvl val="lvl"/>
          <dgm:resizeHandles/>
        </dgm:presLayoutVars>
      </dgm:prSet>
      <dgm:spPr/>
      <dgm:t>
        <a:bodyPr/>
        <a:lstStyle/>
        <a:p>
          <a:endParaRPr lang="en-US"/>
        </a:p>
      </dgm:t>
    </dgm:pt>
    <dgm:pt modelId="{3F13BF4E-2541-4C2B-B039-1A666DB6F08A}" type="pres">
      <dgm:prSet presAssocID="{EE1D68E9-4F35-4256-9C5B-086ED1A6ECB6}" presName="horFlow" presStyleCnt="0"/>
      <dgm:spPr/>
    </dgm:pt>
    <dgm:pt modelId="{342B2F05-37D7-43EE-9FF3-29B1FED52226}" type="pres">
      <dgm:prSet presAssocID="{EE1D68E9-4F35-4256-9C5B-086ED1A6ECB6}" presName="bigChev" presStyleLbl="node1" presStyleIdx="0" presStyleCnt="4"/>
      <dgm:spPr/>
      <dgm:t>
        <a:bodyPr/>
        <a:lstStyle/>
        <a:p>
          <a:endParaRPr lang="en-US"/>
        </a:p>
      </dgm:t>
    </dgm:pt>
    <dgm:pt modelId="{EFBF2125-D521-40F9-990D-B5A4E8DF4998}" type="pres">
      <dgm:prSet presAssocID="{1A4FBB69-EC54-4366-8475-1355E875235E}" presName="parTrans" presStyleCnt="0"/>
      <dgm:spPr/>
    </dgm:pt>
    <dgm:pt modelId="{BF4C48C6-6AC7-4DFD-B968-CAA3E5957F54}" type="pres">
      <dgm:prSet presAssocID="{75EC450B-D992-44BA-9EAF-C67383B927F3}" presName="node" presStyleLbl="alignAccFollowNode1" presStyleIdx="0" presStyleCnt="16" custLinFactNeighborX="2386" custLinFactNeighborY="-1749">
        <dgm:presLayoutVars>
          <dgm:bulletEnabled val="1"/>
        </dgm:presLayoutVars>
      </dgm:prSet>
      <dgm:spPr/>
      <dgm:t>
        <a:bodyPr/>
        <a:lstStyle/>
        <a:p>
          <a:endParaRPr lang="en-US"/>
        </a:p>
      </dgm:t>
    </dgm:pt>
    <dgm:pt modelId="{F4C8736E-812E-4F86-AC57-2A67C05FA779}" type="pres">
      <dgm:prSet presAssocID="{030C6C82-B04E-4D64-9FF9-FB7DBE9586C9}" presName="sibTrans" presStyleCnt="0"/>
      <dgm:spPr/>
    </dgm:pt>
    <dgm:pt modelId="{51374B22-946B-4D87-9E8D-5C74360E844A}" type="pres">
      <dgm:prSet presAssocID="{BF3F6F5E-444D-4144-95E4-549FACB2E2B9}" presName="node" presStyleLbl="alignAccFollowNode1" presStyleIdx="1" presStyleCnt="16" custLinFactNeighborX="2386" custLinFactNeighborY="-1749">
        <dgm:presLayoutVars>
          <dgm:bulletEnabled val="1"/>
        </dgm:presLayoutVars>
      </dgm:prSet>
      <dgm:spPr/>
      <dgm:t>
        <a:bodyPr/>
        <a:lstStyle/>
        <a:p>
          <a:endParaRPr lang="en-US"/>
        </a:p>
      </dgm:t>
    </dgm:pt>
    <dgm:pt modelId="{60E85793-7BCC-4437-8F31-054995AFA8A0}" type="pres">
      <dgm:prSet presAssocID="{8A2B9E93-0697-4125-8045-2080F0B87FB8}" presName="sibTrans" presStyleCnt="0"/>
      <dgm:spPr/>
    </dgm:pt>
    <dgm:pt modelId="{43E36E23-47BE-42C3-A88F-8DE92153DDE7}" type="pres">
      <dgm:prSet presAssocID="{F0B48D12-EF91-4D43-BCAF-7B9D54FA4794}" presName="node" presStyleLbl="alignAccFollowNode1" presStyleIdx="2" presStyleCnt="16" custLinFactNeighborX="15882" custLinFactNeighborY="-1749">
        <dgm:presLayoutVars>
          <dgm:bulletEnabled val="1"/>
        </dgm:presLayoutVars>
      </dgm:prSet>
      <dgm:spPr/>
      <dgm:t>
        <a:bodyPr/>
        <a:lstStyle/>
        <a:p>
          <a:endParaRPr lang="en-US"/>
        </a:p>
      </dgm:t>
    </dgm:pt>
    <dgm:pt modelId="{F48DEB60-EC62-4CAC-8AE2-030DCE58E4E3}" type="pres">
      <dgm:prSet presAssocID="{076F2ACB-BD01-4F09-91A9-BD00FCC25FB0}" presName="sibTrans" presStyleCnt="0"/>
      <dgm:spPr/>
    </dgm:pt>
    <dgm:pt modelId="{B35F042D-0D13-45B8-A81F-B0E6197D30ED}" type="pres">
      <dgm:prSet presAssocID="{FD1EC753-D307-4D23-81A1-09A12AB23C2E}" presName="node" presStyleLbl="alignAccFollowNode1" presStyleIdx="3" presStyleCnt="16">
        <dgm:presLayoutVars>
          <dgm:bulletEnabled val="1"/>
        </dgm:presLayoutVars>
      </dgm:prSet>
      <dgm:spPr/>
      <dgm:t>
        <a:bodyPr/>
        <a:lstStyle/>
        <a:p>
          <a:endParaRPr lang="en-US"/>
        </a:p>
      </dgm:t>
    </dgm:pt>
    <dgm:pt modelId="{EE34D979-33D4-498D-AA2A-CCB9BB9F7BB7}" type="pres">
      <dgm:prSet presAssocID="{EE1D68E9-4F35-4256-9C5B-086ED1A6ECB6}" presName="vSp" presStyleCnt="0"/>
      <dgm:spPr/>
    </dgm:pt>
    <dgm:pt modelId="{AC0E2818-E0B3-4A31-9AD8-9C022E2AFA81}" type="pres">
      <dgm:prSet presAssocID="{C5C2CC78-6AAB-4C73-8FCA-A8EAEF539F08}" presName="horFlow" presStyleCnt="0"/>
      <dgm:spPr/>
    </dgm:pt>
    <dgm:pt modelId="{7EF25767-5F5A-45E2-93D6-1379836436AD}" type="pres">
      <dgm:prSet presAssocID="{C5C2CC78-6AAB-4C73-8FCA-A8EAEF539F08}" presName="bigChev" presStyleLbl="node1" presStyleIdx="1" presStyleCnt="4"/>
      <dgm:spPr/>
      <dgm:t>
        <a:bodyPr/>
        <a:lstStyle/>
        <a:p>
          <a:endParaRPr lang="en-US"/>
        </a:p>
      </dgm:t>
    </dgm:pt>
    <dgm:pt modelId="{626883DF-5996-4EAA-945E-6D20F4047A9D}" type="pres">
      <dgm:prSet presAssocID="{C6B41E5A-5238-495D-805E-F3C725BAD63F}" presName="parTrans" presStyleCnt="0"/>
      <dgm:spPr/>
    </dgm:pt>
    <dgm:pt modelId="{F90DB34B-3159-45E3-B32C-2A0480FF984B}" type="pres">
      <dgm:prSet presAssocID="{DE6D7D34-1EC2-40AF-B268-1E860D0C8E74}" presName="node" presStyleLbl="alignAccFollowNode1" presStyleIdx="4" presStyleCnt="16">
        <dgm:presLayoutVars>
          <dgm:bulletEnabled val="1"/>
        </dgm:presLayoutVars>
      </dgm:prSet>
      <dgm:spPr/>
      <dgm:t>
        <a:bodyPr/>
        <a:lstStyle/>
        <a:p>
          <a:endParaRPr lang="en-US"/>
        </a:p>
      </dgm:t>
    </dgm:pt>
    <dgm:pt modelId="{99FDD58C-FD7A-4399-AF85-26DA02FC9F54}" type="pres">
      <dgm:prSet presAssocID="{E5FCDBCD-69E9-4CC4-BFFD-3117A030730E}" presName="sibTrans" presStyleCnt="0"/>
      <dgm:spPr/>
    </dgm:pt>
    <dgm:pt modelId="{858F49F2-B487-41AD-BFB3-6320D984517E}" type="pres">
      <dgm:prSet presAssocID="{433C2396-D925-4B8F-B92E-52EC8E7991AF}" presName="node" presStyleLbl="alignAccFollowNode1" presStyleIdx="5" presStyleCnt="16">
        <dgm:presLayoutVars>
          <dgm:bulletEnabled val="1"/>
        </dgm:presLayoutVars>
      </dgm:prSet>
      <dgm:spPr/>
      <dgm:t>
        <a:bodyPr/>
        <a:lstStyle/>
        <a:p>
          <a:endParaRPr lang="en-US"/>
        </a:p>
      </dgm:t>
    </dgm:pt>
    <dgm:pt modelId="{C9A746E2-D2EF-4CFC-ADB1-318109EC5E14}" type="pres">
      <dgm:prSet presAssocID="{F80B3066-7764-4D09-A19F-E0509EF7D9B4}" presName="sibTrans" presStyleCnt="0"/>
      <dgm:spPr/>
    </dgm:pt>
    <dgm:pt modelId="{2C64E4AC-0F36-4C69-8F03-134E77C8AD24}" type="pres">
      <dgm:prSet presAssocID="{1A6E347C-036A-4DAF-A051-EC5CE7E57D7D}" presName="node" presStyleLbl="alignAccFollowNode1" presStyleIdx="6" presStyleCnt="16" custLinFactNeighborX="2386" custLinFactNeighborY="-1749">
        <dgm:presLayoutVars>
          <dgm:bulletEnabled val="1"/>
        </dgm:presLayoutVars>
      </dgm:prSet>
      <dgm:spPr/>
      <dgm:t>
        <a:bodyPr/>
        <a:lstStyle/>
        <a:p>
          <a:endParaRPr lang="en-US"/>
        </a:p>
      </dgm:t>
    </dgm:pt>
    <dgm:pt modelId="{5C6120F7-1600-42A6-9B40-56CEAACBF4AE}" type="pres">
      <dgm:prSet presAssocID="{68A43531-C4D4-4B77-B741-4A7FCC686A28}" presName="sibTrans" presStyleCnt="0"/>
      <dgm:spPr/>
    </dgm:pt>
    <dgm:pt modelId="{FC5A616D-8ECE-490B-BC11-BD5468933230}" type="pres">
      <dgm:prSet presAssocID="{9B0A3D2B-A169-4F74-99A7-A936C2573FAF}" presName="node" presStyleLbl="alignAccFollowNode1" presStyleIdx="7" presStyleCnt="16">
        <dgm:presLayoutVars>
          <dgm:bulletEnabled val="1"/>
        </dgm:presLayoutVars>
      </dgm:prSet>
      <dgm:spPr/>
      <dgm:t>
        <a:bodyPr/>
        <a:lstStyle/>
        <a:p>
          <a:endParaRPr lang="en-US"/>
        </a:p>
      </dgm:t>
    </dgm:pt>
    <dgm:pt modelId="{DFDAEEB8-0269-40C9-9506-03C98C3AE1C6}" type="pres">
      <dgm:prSet presAssocID="{C5C2CC78-6AAB-4C73-8FCA-A8EAEF539F08}" presName="vSp" presStyleCnt="0"/>
      <dgm:spPr/>
    </dgm:pt>
    <dgm:pt modelId="{E7AB949B-3B25-44F1-9B24-2539B65816BA}" type="pres">
      <dgm:prSet presAssocID="{0142398F-2E95-48E6-B3BE-189D0E79CA9E}" presName="horFlow" presStyleCnt="0"/>
      <dgm:spPr/>
    </dgm:pt>
    <dgm:pt modelId="{A779A6C7-3D3C-476D-BFF4-0FBCF15B0944}" type="pres">
      <dgm:prSet presAssocID="{0142398F-2E95-48E6-B3BE-189D0E79CA9E}" presName="bigChev" presStyleLbl="node1" presStyleIdx="2" presStyleCnt="4"/>
      <dgm:spPr/>
      <dgm:t>
        <a:bodyPr/>
        <a:lstStyle/>
        <a:p>
          <a:endParaRPr lang="en-US"/>
        </a:p>
      </dgm:t>
    </dgm:pt>
    <dgm:pt modelId="{C8C63AD4-9231-48BA-83D9-B34CE2A8D250}" type="pres">
      <dgm:prSet presAssocID="{92A7EA1D-2548-44D3-A34F-C056A1D379FB}" presName="parTrans" presStyleCnt="0"/>
      <dgm:spPr/>
    </dgm:pt>
    <dgm:pt modelId="{3395E565-98E8-4EC4-927C-CE8137CEFEEA}" type="pres">
      <dgm:prSet presAssocID="{6A88BC3C-DF8C-4E47-97F4-A6795266831B}" presName="node" presStyleLbl="alignAccFollowNode1" presStyleIdx="8" presStyleCnt="16">
        <dgm:presLayoutVars>
          <dgm:bulletEnabled val="1"/>
        </dgm:presLayoutVars>
      </dgm:prSet>
      <dgm:spPr/>
      <dgm:t>
        <a:bodyPr/>
        <a:lstStyle/>
        <a:p>
          <a:endParaRPr lang="en-US"/>
        </a:p>
      </dgm:t>
    </dgm:pt>
    <dgm:pt modelId="{D995A44D-FA2D-4FC1-AA62-B79BB6C92177}" type="pres">
      <dgm:prSet presAssocID="{BDEF0705-2043-44C1-8F2D-36399530A764}" presName="sibTrans" presStyleCnt="0"/>
      <dgm:spPr/>
    </dgm:pt>
    <dgm:pt modelId="{A817A3EE-6B34-474F-B035-EAD9B284E4CA}" type="pres">
      <dgm:prSet presAssocID="{67763467-0A28-499D-B67D-FECA1C3A5097}" presName="node" presStyleLbl="alignAccFollowNode1" presStyleIdx="9" presStyleCnt="16">
        <dgm:presLayoutVars>
          <dgm:bulletEnabled val="1"/>
        </dgm:presLayoutVars>
      </dgm:prSet>
      <dgm:spPr/>
      <dgm:t>
        <a:bodyPr/>
        <a:lstStyle/>
        <a:p>
          <a:endParaRPr lang="en-US"/>
        </a:p>
      </dgm:t>
    </dgm:pt>
    <dgm:pt modelId="{A28F9DA9-E684-4C7F-ACC1-7B91FD349C34}" type="pres">
      <dgm:prSet presAssocID="{058D60F1-5C85-48DC-8FFD-D4490C0D8206}" presName="sibTrans" presStyleCnt="0"/>
      <dgm:spPr/>
    </dgm:pt>
    <dgm:pt modelId="{CC7BF221-1FCD-493E-B537-2DE4C32A9297}" type="pres">
      <dgm:prSet presAssocID="{2957CA18-93CA-4003-BE26-75557B59B8BB}" presName="node" presStyleLbl="alignAccFollowNode1" presStyleIdx="10" presStyleCnt="16">
        <dgm:presLayoutVars>
          <dgm:bulletEnabled val="1"/>
        </dgm:presLayoutVars>
      </dgm:prSet>
      <dgm:spPr/>
      <dgm:t>
        <a:bodyPr/>
        <a:lstStyle/>
        <a:p>
          <a:endParaRPr lang="en-US"/>
        </a:p>
      </dgm:t>
    </dgm:pt>
    <dgm:pt modelId="{22B6F8E6-AA48-4DBF-A1F9-A5F7F44A56AD}" type="pres">
      <dgm:prSet presAssocID="{011E4015-01FD-4DC7-A6D1-6BD619282F8B}" presName="sibTrans" presStyleCnt="0"/>
      <dgm:spPr/>
    </dgm:pt>
    <dgm:pt modelId="{8CB46C61-F3D9-4C07-AF1F-C5D337E00465}" type="pres">
      <dgm:prSet presAssocID="{F1640FC1-6B39-4135-A686-03E4735E8865}" presName="node" presStyleLbl="alignAccFollowNode1" presStyleIdx="11" presStyleCnt="16">
        <dgm:presLayoutVars>
          <dgm:bulletEnabled val="1"/>
        </dgm:presLayoutVars>
      </dgm:prSet>
      <dgm:spPr/>
      <dgm:t>
        <a:bodyPr/>
        <a:lstStyle/>
        <a:p>
          <a:endParaRPr lang="en-US"/>
        </a:p>
      </dgm:t>
    </dgm:pt>
    <dgm:pt modelId="{CDBB7AE5-BA67-42A1-B2A7-D6D9D2EEC02F}" type="pres">
      <dgm:prSet presAssocID="{0142398F-2E95-48E6-B3BE-189D0E79CA9E}" presName="vSp" presStyleCnt="0"/>
      <dgm:spPr/>
    </dgm:pt>
    <dgm:pt modelId="{91EF0F2A-E28D-49DD-8620-CCB74861BA0A}" type="pres">
      <dgm:prSet presAssocID="{917E202A-4F17-4D53-B777-AE072AFA861E}" presName="horFlow" presStyleCnt="0"/>
      <dgm:spPr/>
    </dgm:pt>
    <dgm:pt modelId="{4F33FF9B-AC5A-4675-9573-070A1F6F032C}" type="pres">
      <dgm:prSet presAssocID="{917E202A-4F17-4D53-B777-AE072AFA861E}" presName="bigChev" presStyleLbl="node1" presStyleIdx="3" presStyleCnt="4"/>
      <dgm:spPr/>
      <dgm:t>
        <a:bodyPr/>
        <a:lstStyle/>
        <a:p>
          <a:endParaRPr lang="en-US"/>
        </a:p>
      </dgm:t>
    </dgm:pt>
    <dgm:pt modelId="{0CB2712E-ACC5-43F6-88F7-0F5E00F3C3C9}" type="pres">
      <dgm:prSet presAssocID="{027ACDAB-D7FA-470E-9FE2-05943EEE7777}" presName="parTrans" presStyleCnt="0"/>
      <dgm:spPr/>
    </dgm:pt>
    <dgm:pt modelId="{20C5692B-97D2-42DF-9172-F8C715C18675}" type="pres">
      <dgm:prSet presAssocID="{6C36FFFA-3D57-4933-9007-6A7B82E07EA4}" presName="node" presStyleLbl="alignAccFollowNode1" presStyleIdx="12" presStyleCnt="16">
        <dgm:presLayoutVars>
          <dgm:bulletEnabled val="1"/>
        </dgm:presLayoutVars>
      </dgm:prSet>
      <dgm:spPr/>
      <dgm:t>
        <a:bodyPr/>
        <a:lstStyle/>
        <a:p>
          <a:endParaRPr lang="en-US"/>
        </a:p>
      </dgm:t>
    </dgm:pt>
    <dgm:pt modelId="{D7A09B01-0870-4D7D-B368-DA68BE9B6957}" type="pres">
      <dgm:prSet presAssocID="{C769A248-8FE4-435C-82C7-D6E2BFE333EF}" presName="sibTrans" presStyleCnt="0"/>
      <dgm:spPr/>
    </dgm:pt>
    <dgm:pt modelId="{E8636CF5-16E4-4E47-B9EB-F692804002BB}" type="pres">
      <dgm:prSet presAssocID="{8C435212-B537-4931-9717-07E109A1560F}" presName="node" presStyleLbl="alignAccFollowNode1" presStyleIdx="13" presStyleCnt="16">
        <dgm:presLayoutVars>
          <dgm:bulletEnabled val="1"/>
        </dgm:presLayoutVars>
      </dgm:prSet>
      <dgm:spPr/>
      <dgm:t>
        <a:bodyPr/>
        <a:lstStyle/>
        <a:p>
          <a:endParaRPr lang="en-US"/>
        </a:p>
      </dgm:t>
    </dgm:pt>
    <dgm:pt modelId="{3A7F40E9-BD83-4142-B95B-E13074AB39D4}" type="pres">
      <dgm:prSet presAssocID="{2D3AFCE6-6303-49EB-9934-22D9A98E28CA}" presName="sibTrans" presStyleCnt="0"/>
      <dgm:spPr/>
    </dgm:pt>
    <dgm:pt modelId="{73C2FD19-7D1F-4AB3-BC3B-59428AA64BCC}" type="pres">
      <dgm:prSet presAssocID="{144DE4CF-6A20-4D75-9C42-8D94503FE280}" presName="node" presStyleLbl="alignAccFollowNode1" presStyleIdx="14" presStyleCnt="16">
        <dgm:presLayoutVars>
          <dgm:bulletEnabled val="1"/>
        </dgm:presLayoutVars>
      </dgm:prSet>
      <dgm:spPr/>
      <dgm:t>
        <a:bodyPr/>
        <a:lstStyle/>
        <a:p>
          <a:endParaRPr lang="en-US"/>
        </a:p>
      </dgm:t>
    </dgm:pt>
    <dgm:pt modelId="{FA03F035-4A5A-4A79-B8A4-83EE198E3896}" type="pres">
      <dgm:prSet presAssocID="{F5F5F238-8138-4B23-9CAE-66B4FA994CE7}" presName="sibTrans" presStyleCnt="0"/>
      <dgm:spPr/>
    </dgm:pt>
    <dgm:pt modelId="{C324987E-3916-44EA-817E-A9E1148A7495}" type="pres">
      <dgm:prSet presAssocID="{22B6BDF7-394B-47C7-A21B-64E18C360FC5}" presName="node" presStyleLbl="alignAccFollowNode1" presStyleIdx="15" presStyleCnt="16">
        <dgm:presLayoutVars>
          <dgm:bulletEnabled val="1"/>
        </dgm:presLayoutVars>
      </dgm:prSet>
      <dgm:spPr/>
      <dgm:t>
        <a:bodyPr/>
        <a:lstStyle/>
        <a:p>
          <a:endParaRPr lang="en-US"/>
        </a:p>
      </dgm:t>
    </dgm:pt>
  </dgm:ptLst>
  <dgm:cxnLst>
    <dgm:cxn modelId="{3B81EC97-F879-4E4A-9128-A99EED851204}" srcId="{0142398F-2E95-48E6-B3BE-189D0E79CA9E}" destId="{2957CA18-93CA-4003-BE26-75557B59B8BB}" srcOrd="2" destOrd="0" parTransId="{B086D844-337E-4F65-A81A-2339550C06E8}" sibTransId="{011E4015-01FD-4DC7-A6D1-6BD619282F8B}"/>
    <dgm:cxn modelId="{2CB0D125-55DB-48EC-A42D-390D973767BA}" type="presOf" srcId="{75EC450B-D992-44BA-9EAF-C67383B927F3}" destId="{BF4C48C6-6AC7-4DFD-B968-CAA3E5957F54}" srcOrd="0" destOrd="0" presId="urn:microsoft.com/office/officeart/2005/8/layout/lProcess3"/>
    <dgm:cxn modelId="{D0976ED1-B6D4-4BF2-B8F5-384D38AD3160}" type="presOf" srcId="{FD1EC753-D307-4D23-81A1-09A12AB23C2E}" destId="{B35F042D-0D13-45B8-A81F-B0E6197D30ED}" srcOrd="0" destOrd="0" presId="urn:microsoft.com/office/officeart/2005/8/layout/lProcess3"/>
    <dgm:cxn modelId="{E4ABCD52-8C38-4A68-ACC1-374F539BFCF2}" srcId="{D2000509-F50F-4D15-B46D-77362D2C6034}" destId="{917E202A-4F17-4D53-B777-AE072AFA861E}" srcOrd="3" destOrd="0" parTransId="{A2D379AF-A250-48D9-B4A8-FD37EC5AFED2}" sibTransId="{D6B860E0-18C4-4F6A-88A2-0B6BBCCBCD33}"/>
    <dgm:cxn modelId="{60622B7A-EAA0-450A-A617-293C9D0B9461}" type="presOf" srcId="{917E202A-4F17-4D53-B777-AE072AFA861E}" destId="{4F33FF9B-AC5A-4675-9573-070A1F6F032C}" srcOrd="0" destOrd="0" presId="urn:microsoft.com/office/officeart/2005/8/layout/lProcess3"/>
    <dgm:cxn modelId="{953D37B2-7158-4059-9E67-DED265D45AB4}" srcId="{C5C2CC78-6AAB-4C73-8FCA-A8EAEF539F08}" destId="{DE6D7D34-1EC2-40AF-B268-1E860D0C8E74}" srcOrd="0" destOrd="0" parTransId="{C6B41E5A-5238-495D-805E-F3C725BAD63F}" sibTransId="{E5FCDBCD-69E9-4CC4-BFFD-3117A030730E}"/>
    <dgm:cxn modelId="{BDFA9A3D-40FD-4FD4-BA98-CE34188874C2}" type="presOf" srcId="{D2000509-F50F-4D15-B46D-77362D2C6034}" destId="{4C7DCD60-30FC-4898-885E-0C828922D8F0}" srcOrd="0" destOrd="0" presId="urn:microsoft.com/office/officeart/2005/8/layout/lProcess3"/>
    <dgm:cxn modelId="{677DBF14-42A8-4155-88B3-02CB2735BFC1}" srcId="{EE1D68E9-4F35-4256-9C5B-086ED1A6ECB6}" destId="{FD1EC753-D307-4D23-81A1-09A12AB23C2E}" srcOrd="3" destOrd="0" parTransId="{7370712C-0984-4B04-B671-14C3EE719FAC}" sibTransId="{B46F3477-39EE-400E-A41C-9F8B354082E7}"/>
    <dgm:cxn modelId="{7E636838-70B6-4DAD-BA90-A93E09C95B83}" srcId="{D2000509-F50F-4D15-B46D-77362D2C6034}" destId="{0142398F-2E95-48E6-B3BE-189D0E79CA9E}" srcOrd="2" destOrd="0" parTransId="{B0D68BD3-29EB-47BB-905B-9A3CD1DC7035}" sibTransId="{D61A1FAB-AE99-42D4-9024-3017151E0E94}"/>
    <dgm:cxn modelId="{7128052C-455F-462F-BC2A-5DCBA000F08C}" srcId="{917E202A-4F17-4D53-B777-AE072AFA861E}" destId="{8C435212-B537-4931-9717-07E109A1560F}" srcOrd="1" destOrd="0" parTransId="{532F74AC-83A6-4E97-86E3-2D7C83030178}" sibTransId="{2D3AFCE6-6303-49EB-9934-22D9A98E28CA}"/>
    <dgm:cxn modelId="{06B46DA7-48DE-4A18-8651-797208B6FE4F}" type="presOf" srcId="{EE1D68E9-4F35-4256-9C5B-086ED1A6ECB6}" destId="{342B2F05-37D7-43EE-9FF3-29B1FED52226}" srcOrd="0" destOrd="0" presId="urn:microsoft.com/office/officeart/2005/8/layout/lProcess3"/>
    <dgm:cxn modelId="{C2BE7309-7D50-41D4-B8A1-39C6E7ADBF74}" type="presOf" srcId="{144DE4CF-6A20-4D75-9C42-8D94503FE280}" destId="{73C2FD19-7D1F-4AB3-BC3B-59428AA64BCC}" srcOrd="0" destOrd="0" presId="urn:microsoft.com/office/officeart/2005/8/layout/lProcess3"/>
    <dgm:cxn modelId="{977C5760-9589-4E69-9FBA-5112FC4A99E2}" type="presOf" srcId="{2957CA18-93CA-4003-BE26-75557B59B8BB}" destId="{CC7BF221-1FCD-493E-B537-2DE4C32A9297}" srcOrd="0" destOrd="0" presId="urn:microsoft.com/office/officeart/2005/8/layout/lProcess3"/>
    <dgm:cxn modelId="{F74B0C4A-4AEE-4281-92B6-B9CAC36FF863}" type="presOf" srcId="{F1640FC1-6B39-4135-A686-03E4735E8865}" destId="{8CB46C61-F3D9-4C07-AF1F-C5D337E00465}" srcOrd="0" destOrd="0" presId="urn:microsoft.com/office/officeart/2005/8/layout/lProcess3"/>
    <dgm:cxn modelId="{A50B66ED-0C21-4364-87B6-D253B5A02657}" srcId="{917E202A-4F17-4D53-B777-AE072AFA861E}" destId="{22B6BDF7-394B-47C7-A21B-64E18C360FC5}" srcOrd="3" destOrd="0" parTransId="{6DAFF26A-E070-44CA-96CD-77EA35405AF5}" sibTransId="{E00FEC6E-1137-40BA-B895-F521AC123221}"/>
    <dgm:cxn modelId="{0C014061-193E-41D8-98B5-4F959CC980CF}" type="presOf" srcId="{433C2396-D925-4B8F-B92E-52EC8E7991AF}" destId="{858F49F2-B487-41AD-BFB3-6320D984517E}" srcOrd="0" destOrd="0" presId="urn:microsoft.com/office/officeart/2005/8/layout/lProcess3"/>
    <dgm:cxn modelId="{11492FA4-DA88-4216-9361-19F710908BB6}" type="presOf" srcId="{BF3F6F5E-444D-4144-95E4-549FACB2E2B9}" destId="{51374B22-946B-4D87-9E8D-5C74360E844A}" srcOrd="0" destOrd="0" presId="urn:microsoft.com/office/officeart/2005/8/layout/lProcess3"/>
    <dgm:cxn modelId="{7CBCFC14-0CF6-4EC6-8358-3DE89231A907}" srcId="{0142398F-2E95-48E6-B3BE-189D0E79CA9E}" destId="{F1640FC1-6B39-4135-A686-03E4735E8865}" srcOrd="3" destOrd="0" parTransId="{A70F3A2C-DCD8-43CF-AF0F-57BAA5698D94}" sibTransId="{5B88D58F-3B80-41F2-BE9D-DF2DE86B34B6}"/>
    <dgm:cxn modelId="{14F4BB8A-8F02-4FF0-9B1F-710407A976F6}" type="presOf" srcId="{6C36FFFA-3D57-4933-9007-6A7B82E07EA4}" destId="{20C5692B-97D2-42DF-9172-F8C715C18675}" srcOrd="0" destOrd="0" presId="urn:microsoft.com/office/officeart/2005/8/layout/lProcess3"/>
    <dgm:cxn modelId="{672732A8-0150-414E-8B8F-99D05FD08716}" type="presOf" srcId="{C5C2CC78-6AAB-4C73-8FCA-A8EAEF539F08}" destId="{7EF25767-5F5A-45E2-93D6-1379836436AD}" srcOrd="0" destOrd="0" presId="urn:microsoft.com/office/officeart/2005/8/layout/lProcess3"/>
    <dgm:cxn modelId="{55C50488-D7D8-4E0B-AD1A-6414546B162D}" type="presOf" srcId="{F0B48D12-EF91-4D43-BCAF-7B9D54FA4794}" destId="{43E36E23-47BE-42C3-A88F-8DE92153DDE7}" srcOrd="0" destOrd="0" presId="urn:microsoft.com/office/officeart/2005/8/layout/lProcess3"/>
    <dgm:cxn modelId="{EC06DF6F-8A35-42DC-AAE1-F02FD36BC00B}" type="presOf" srcId="{8C435212-B537-4931-9717-07E109A1560F}" destId="{E8636CF5-16E4-4E47-B9EB-F692804002BB}" srcOrd="0" destOrd="0" presId="urn:microsoft.com/office/officeart/2005/8/layout/lProcess3"/>
    <dgm:cxn modelId="{411FCA9C-29D5-4202-90ED-EB2ABEC0B1AA}" type="presOf" srcId="{DE6D7D34-1EC2-40AF-B268-1E860D0C8E74}" destId="{F90DB34B-3159-45E3-B32C-2A0480FF984B}" srcOrd="0" destOrd="0" presId="urn:microsoft.com/office/officeart/2005/8/layout/lProcess3"/>
    <dgm:cxn modelId="{5B3CB424-08DE-409B-90F8-F2014254CAFB}" srcId="{EE1D68E9-4F35-4256-9C5B-086ED1A6ECB6}" destId="{BF3F6F5E-444D-4144-95E4-549FACB2E2B9}" srcOrd="1" destOrd="0" parTransId="{B6B623C5-BDFB-496C-BD93-2D9603D86C59}" sibTransId="{8A2B9E93-0697-4125-8045-2080F0B87FB8}"/>
    <dgm:cxn modelId="{734BA0DB-FF1C-4840-AF6C-F17F14B8946B}" srcId="{0142398F-2E95-48E6-B3BE-189D0E79CA9E}" destId="{67763467-0A28-499D-B67D-FECA1C3A5097}" srcOrd="1" destOrd="0" parTransId="{9E8557DC-63C0-4A67-8C88-62FB628CB9A4}" sibTransId="{058D60F1-5C85-48DC-8FFD-D4490C0D8206}"/>
    <dgm:cxn modelId="{54D31A22-ADB6-4AF6-904E-D066B691EAF3}" srcId="{C5C2CC78-6AAB-4C73-8FCA-A8EAEF539F08}" destId="{1A6E347C-036A-4DAF-A051-EC5CE7E57D7D}" srcOrd="2" destOrd="0" parTransId="{D07421A8-D453-41DA-976D-9F2FA348DAF8}" sibTransId="{68A43531-C4D4-4B77-B741-4A7FCC686A28}"/>
    <dgm:cxn modelId="{D1185833-1B93-4CE6-912C-E082FBC30568}" srcId="{D2000509-F50F-4D15-B46D-77362D2C6034}" destId="{EE1D68E9-4F35-4256-9C5B-086ED1A6ECB6}" srcOrd="0" destOrd="0" parTransId="{EF4FD409-AC84-476B-B328-6492CD52FC25}" sibTransId="{AB7850B0-AA97-4038-87D1-63708D5A7CE1}"/>
    <dgm:cxn modelId="{C81BF289-8149-4832-9FC9-FF12ADBE62FB}" srcId="{EE1D68E9-4F35-4256-9C5B-086ED1A6ECB6}" destId="{75EC450B-D992-44BA-9EAF-C67383B927F3}" srcOrd="0" destOrd="0" parTransId="{1A4FBB69-EC54-4366-8475-1355E875235E}" sibTransId="{030C6C82-B04E-4D64-9FF9-FB7DBE9586C9}"/>
    <dgm:cxn modelId="{81441A95-3994-4EDB-92C6-620055942660}" type="presOf" srcId="{6A88BC3C-DF8C-4E47-97F4-A6795266831B}" destId="{3395E565-98E8-4EC4-927C-CE8137CEFEEA}" srcOrd="0" destOrd="0" presId="urn:microsoft.com/office/officeart/2005/8/layout/lProcess3"/>
    <dgm:cxn modelId="{966C83E1-1492-46AB-8D23-E9266E3A16F2}" srcId="{917E202A-4F17-4D53-B777-AE072AFA861E}" destId="{6C36FFFA-3D57-4933-9007-6A7B82E07EA4}" srcOrd="0" destOrd="0" parTransId="{027ACDAB-D7FA-470E-9FE2-05943EEE7777}" sibTransId="{C769A248-8FE4-435C-82C7-D6E2BFE333EF}"/>
    <dgm:cxn modelId="{0A593C56-0A91-4146-B2E4-5B9B440D63BA}" type="presOf" srcId="{22B6BDF7-394B-47C7-A21B-64E18C360FC5}" destId="{C324987E-3916-44EA-817E-A9E1148A7495}" srcOrd="0" destOrd="0" presId="urn:microsoft.com/office/officeart/2005/8/layout/lProcess3"/>
    <dgm:cxn modelId="{F88DD471-C28C-42DC-98EA-683426BAA54D}" srcId="{D2000509-F50F-4D15-B46D-77362D2C6034}" destId="{C5C2CC78-6AAB-4C73-8FCA-A8EAEF539F08}" srcOrd="1" destOrd="0" parTransId="{FAF440D1-3EC1-4CB2-80EB-D2C5EC7DEE0F}" sibTransId="{B4770059-4742-427A-A367-657F1AF120D8}"/>
    <dgm:cxn modelId="{CB3ACE1C-EF10-43F4-880E-FBD601395677}" type="presOf" srcId="{1A6E347C-036A-4DAF-A051-EC5CE7E57D7D}" destId="{2C64E4AC-0F36-4C69-8F03-134E77C8AD24}" srcOrd="0" destOrd="0" presId="urn:microsoft.com/office/officeart/2005/8/layout/lProcess3"/>
    <dgm:cxn modelId="{93F97B78-A668-494D-ACD1-B8F72850B409}" type="presOf" srcId="{0142398F-2E95-48E6-B3BE-189D0E79CA9E}" destId="{A779A6C7-3D3C-476D-BFF4-0FBCF15B0944}" srcOrd="0" destOrd="0" presId="urn:microsoft.com/office/officeart/2005/8/layout/lProcess3"/>
    <dgm:cxn modelId="{082603CF-3680-4F9E-9DC6-E15CE54DE123}" srcId="{C5C2CC78-6AAB-4C73-8FCA-A8EAEF539F08}" destId="{9B0A3D2B-A169-4F74-99A7-A936C2573FAF}" srcOrd="3" destOrd="0" parTransId="{F28B375C-2F3E-4EA9-881D-DF6E411056AD}" sibTransId="{48E52668-6901-4CB9-A015-FC3B7A4232B4}"/>
    <dgm:cxn modelId="{60A1036C-9F78-48DB-8057-E173B3AC7EE9}" type="presOf" srcId="{67763467-0A28-499D-B67D-FECA1C3A5097}" destId="{A817A3EE-6B34-474F-B035-EAD9B284E4CA}" srcOrd="0" destOrd="0" presId="urn:microsoft.com/office/officeart/2005/8/layout/lProcess3"/>
    <dgm:cxn modelId="{69506302-FA4B-487E-ADDB-ADA58B14B526}" srcId="{EE1D68E9-4F35-4256-9C5B-086ED1A6ECB6}" destId="{F0B48D12-EF91-4D43-BCAF-7B9D54FA4794}" srcOrd="2" destOrd="0" parTransId="{221DFF53-DC17-4B48-AB20-96CAFA0E5145}" sibTransId="{076F2ACB-BD01-4F09-91A9-BD00FCC25FB0}"/>
    <dgm:cxn modelId="{EC4F9A05-5A75-4A9F-B670-821A65F202AE}" srcId="{0142398F-2E95-48E6-B3BE-189D0E79CA9E}" destId="{6A88BC3C-DF8C-4E47-97F4-A6795266831B}" srcOrd="0" destOrd="0" parTransId="{92A7EA1D-2548-44D3-A34F-C056A1D379FB}" sibTransId="{BDEF0705-2043-44C1-8F2D-36399530A764}"/>
    <dgm:cxn modelId="{963799A0-4B99-42B7-982E-7D50ABC4D6BF}" srcId="{917E202A-4F17-4D53-B777-AE072AFA861E}" destId="{144DE4CF-6A20-4D75-9C42-8D94503FE280}" srcOrd="2" destOrd="0" parTransId="{869D7F18-CB93-4937-88AA-7B49E30EFE19}" sibTransId="{F5F5F238-8138-4B23-9CAE-66B4FA994CE7}"/>
    <dgm:cxn modelId="{DD0BF1E6-ACE1-458E-B1F4-BE213A66F083}" srcId="{C5C2CC78-6AAB-4C73-8FCA-A8EAEF539F08}" destId="{433C2396-D925-4B8F-B92E-52EC8E7991AF}" srcOrd="1" destOrd="0" parTransId="{BFD94C64-2BA0-4F90-B156-E210532E35C7}" sibTransId="{F80B3066-7764-4D09-A19F-E0509EF7D9B4}"/>
    <dgm:cxn modelId="{0471BB03-0261-485B-9D43-93B31BE393A5}" type="presOf" srcId="{9B0A3D2B-A169-4F74-99A7-A936C2573FAF}" destId="{FC5A616D-8ECE-490B-BC11-BD5468933230}" srcOrd="0" destOrd="0" presId="urn:microsoft.com/office/officeart/2005/8/layout/lProcess3"/>
    <dgm:cxn modelId="{8722CBE5-579B-4425-A8CB-BCB1C3ED0449}" type="presParOf" srcId="{4C7DCD60-30FC-4898-885E-0C828922D8F0}" destId="{3F13BF4E-2541-4C2B-B039-1A666DB6F08A}" srcOrd="0" destOrd="0" presId="urn:microsoft.com/office/officeart/2005/8/layout/lProcess3"/>
    <dgm:cxn modelId="{A837344D-AAF4-4E72-A94B-08C61D6E5769}" type="presParOf" srcId="{3F13BF4E-2541-4C2B-B039-1A666DB6F08A}" destId="{342B2F05-37D7-43EE-9FF3-29B1FED52226}" srcOrd="0" destOrd="0" presId="urn:microsoft.com/office/officeart/2005/8/layout/lProcess3"/>
    <dgm:cxn modelId="{3E7B97E2-2DDA-4A35-8506-E7A314AB0B5F}" type="presParOf" srcId="{3F13BF4E-2541-4C2B-B039-1A666DB6F08A}" destId="{EFBF2125-D521-40F9-990D-B5A4E8DF4998}" srcOrd="1" destOrd="0" presId="urn:microsoft.com/office/officeart/2005/8/layout/lProcess3"/>
    <dgm:cxn modelId="{7022AE98-F8C3-40DC-9D5C-8F11E5951350}" type="presParOf" srcId="{3F13BF4E-2541-4C2B-B039-1A666DB6F08A}" destId="{BF4C48C6-6AC7-4DFD-B968-CAA3E5957F54}" srcOrd="2" destOrd="0" presId="urn:microsoft.com/office/officeart/2005/8/layout/lProcess3"/>
    <dgm:cxn modelId="{A0C53187-2956-4A60-AC52-89F21A4D6D47}" type="presParOf" srcId="{3F13BF4E-2541-4C2B-B039-1A666DB6F08A}" destId="{F4C8736E-812E-4F86-AC57-2A67C05FA779}" srcOrd="3" destOrd="0" presId="urn:microsoft.com/office/officeart/2005/8/layout/lProcess3"/>
    <dgm:cxn modelId="{725A37BE-5561-4DA1-AE46-C14BC06A9703}" type="presParOf" srcId="{3F13BF4E-2541-4C2B-B039-1A666DB6F08A}" destId="{51374B22-946B-4D87-9E8D-5C74360E844A}" srcOrd="4" destOrd="0" presId="urn:microsoft.com/office/officeart/2005/8/layout/lProcess3"/>
    <dgm:cxn modelId="{E9079355-0D99-4023-AADA-1A5963EE13A6}" type="presParOf" srcId="{3F13BF4E-2541-4C2B-B039-1A666DB6F08A}" destId="{60E85793-7BCC-4437-8F31-054995AFA8A0}" srcOrd="5" destOrd="0" presId="urn:microsoft.com/office/officeart/2005/8/layout/lProcess3"/>
    <dgm:cxn modelId="{CFB29EF4-19A4-4319-ACF5-2DB423FFB397}" type="presParOf" srcId="{3F13BF4E-2541-4C2B-B039-1A666DB6F08A}" destId="{43E36E23-47BE-42C3-A88F-8DE92153DDE7}" srcOrd="6" destOrd="0" presId="urn:microsoft.com/office/officeart/2005/8/layout/lProcess3"/>
    <dgm:cxn modelId="{BDFE5C93-E891-4CAA-84D3-69518D39012B}" type="presParOf" srcId="{3F13BF4E-2541-4C2B-B039-1A666DB6F08A}" destId="{F48DEB60-EC62-4CAC-8AE2-030DCE58E4E3}" srcOrd="7" destOrd="0" presId="urn:microsoft.com/office/officeart/2005/8/layout/lProcess3"/>
    <dgm:cxn modelId="{95D478B4-858F-46F9-B2CF-A4C1E181FFE0}" type="presParOf" srcId="{3F13BF4E-2541-4C2B-B039-1A666DB6F08A}" destId="{B35F042D-0D13-45B8-A81F-B0E6197D30ED}" srcOrd="8" destOrd="0" presId="urn:microsoft.com/office/officeart/2005/8/layout/lProcess3"/>
    <dgm:cxn modelId="{E190EFD2-AEA6-4AB7-9FE7-93142830EBA5}" type="presParOf" srcId="{4C7DCD60-30FC-4898-885E-0C828922D8F0}" destId="{EE34D979-33D4-498D-AA2A-CCB9BB9F7BB7}" srcOrd="1" destOrd="0" presId="urn:microsoft.com/office/officeart/2005/8/layout/lProcess3"/>
    <dgm:cxn modelId="{635E9C89-D148-4F02-B67B-499AFDEFD89C}" type="presParOf" srcId="{4C7DCD60-30FC-4898-885E-0C828922D8F0}" destId="{AC0E2818-E0B3-4A31-9AD8-9C022E2AFA81}" srcOrd="2" destOrd="0" presId="urn:microsoft.com/office/officeart/2005/8/layout/lProcess3"/>
    <dgm:cxn modelId="{B87443A8-A54C-4F97-B7F7-BF5D8C41C55A}" type="presParOf" srcId="{AC0E2818-E0B3-4A31-9AD8-9C022E2AFA81}" destId="{7EF25767-5F5A-45E2-93D6-1379836436AD}" srcOrd="0" destOrd="0" presId="urn:microsoft.com/office/officeart/2005/8/layout/lProcess3"/>
    <dgm:cxn modelId="{536020B3-5769-4B69-B035-C8B81A47C488}" type="presParOf" srcId="{AC0E2818-E0B3-4A31-9AD8-9C022E2AFA81}" destId="{626883DF-5996-4EAA-945E-6D20F4047A9D}" srcOrd="1" destOrd="0" presId="urn:microsoft.com/office/officeart/2005/8/layout/lProcess3"/>
    <dgm:cxn modelId="{4500F2BE-B7FF-448B-9807-2255677FD23D}" type="presParOf" srcId="{AC0E2818-E0B3-4A31-9AD8-9C022E2AFA81}" destId="{F90DB34B-3159-45E3-B32C-2A0480FF984B}" srcOrd="2" destOrd="0" presId="urn:microsoft.com/office/officeart/2005/8/layout/lProcess3"/>
    <dgm:cxn modelId="{FE93FBFE-FF76-4176-A66A-652F9F68BD78}" type="presParOf" srcId="{AC0E2818-E0B3-4A31-9AD8-9C022E2AFA81}" destId="{99FDD58C-FD7A-4399-AF85-26DA02FC9F54}" srcOrd="3" destOrd="0" presId="urn:microsoft.com/office/officeart/2005/8/layout/lProcess3"/>
    <dgm:cxn modelId="{C663A455-3820-48ED-A5D1-7D2D30F64F86}" type="presParOf" srcId="{AC0E2818-E0B3-4A31-9AD8-9C022E2AFA81}" destId="{858F49F2-B487-41AD-BFB3-6320D984517E}" srcOrd="4" destOrd="0" presId="urn:microsoft.com/office/officeart/2005/8/layout/lProcess3"/>
    <dgm:cxn modelId="{7E7E828B-A0E1-4189-B2AC-11E7AA28D907}" type="presParOf" srcId="{AC0E2818-E0B3-4A31-9AD8-9C022E2AFA81}" destId="{C9A746E2-D2EF-4CFC-ADB1-318109EC5E14}" srcOrd="5" destOrd="0" presId="urn:microsoft.com/office/officeart/2005/8/layout/lProcess3"/>
    <dgm:cxn modelId="{92AC5D59-BEFA-4B83-B378-2FBA0B2DA58A}" type="presParOf" srcId="{AC0E2818-E0B3-4A31-9AD8-9C022E2AFA81}" destId="{2C64E4AC-0F36-4C69-8F03-134E77C8AD24}" srcOrd="6" destOrd="0" presId="urn:microsoft.com/office/officeart/2005/8/layout/lProcess3"/>
    <dgm:cxn modelId="{A11AF1DC-46FC-497E-9222-0B07DB41DE84}" type="presParOf" srcId="{AC0E2818-E0B3-4A31-9AD8-9C022E2AFA81}" destId="{5C6120F7-1600-42A6-9B40-56CEAACBF4AE}" srcOrd="7" destOrd="0" presId="urn:microsoft.com/office/officeart/2005/8/layout/lProcess3"/>
    <dgm:cxn modelId="{494E719A-22A6-4AA4-A310-388C000AC4C2}" type="presParOf" srcId="{AC0E2818-E0B3-4A31-9AD8-9C022E2AFA81}" destId="{FC5A616D-8ECE-490B-BC11-BD5468933230}" srcOrd="8" destOrd="0" presId="urn:microsoft.com/office/officeart/2005/8/layout/lProcess3"/>
    <dgm:cxn modelId="{5E3BAA39-2BAC-4968-8BE2-58CD0414C206}" type="presParOf" srcId="{4C7DCD60-30FC-4898-885E-0C828922D8F0}" destId="{DFDAEEB8-0269-40C9-9506-03C98C3AE1C6}" srcOrd="3" destOrd="0" presId="urn:microsoft.com/office/officeart/2005/8/layout/lProcess3"/>
    <dgm:cxn modelId="{6C8F3A0E-C565-491F-A9B9-7C64E066BD98}" type="presParOf" srcId="{4C7DCD60-30FC-4898-885E-0C828922D8F0}" destId="{E7AB949B-3B25-44F1-9B24-2539B65816BA}" srcOrd="4" destOrd="0" presId="urn:microsoft.com/office/officeart/2005/8/layout/lProcess3"/>
    <dgm:cxn modelId="{D3632D1B-8F05-42F3-AE07-3D349EF6A888}" type="presParOf" srcId="{E7AB949B-3B25-44F1-9B24-2539B65816BA}" destId="{A779A6C7-3D3C-476D-BFF4-0FBCF15B0944}" srcOrd="0" destOrd="0" presId="urn:microsoft.com/office/officeart/2005/8/layout/lProcess3"/>
    <dgm:cxn modelId="{5F88600B-597D-4E1B-B98D-CE8F36900BE2}" type="presParOf" srcId="{E7AB949B-3B25-44F1-9B24-2539B65816BA}" destId="{C8C63AD4-9231-48BA-83D9-B34CE2A8D250}" srcOrd="1" destOrd="0" presId="urn:microsoft.com/office/officeart/2005/8/layout/lProcess3"/>
    <dgm:cxn modelId="{2213B56C-5182-4F8F-9117-8471D77A521D}" type="presParOf" srcId="{E7AB949B-3B25-44F1-9B24-2539B65816BA}" destId="{3395E565-98E8-4EC4-927C-CE8137CEFEEA}" srcOrd="2" destOrd="0" presId="urn:microsoft.com/office/officeart/2005/8/layout/lProcess3"/>
    <dgm:cxn modelId="{DED8C1D0-9B15-48EA-B501-0CEB4683A8B6}" type="presParOf" srcId="{E7AB949B-3B25-44F1-9B24-2539B65816BA}" destId="{D995A44D-FA2D-4FC1-AA62-B79BB6C92177}" srcOrd="3" destOrd="0" presId="urn:microsoft.com/office/officeart/2005/8/layout/lProcess3"/>
    <dgm:cxn modelId="{80A3549C-6597-4104-9148-878107ECB9AB}" type="presParOf" srcId="{E7AB949B-3B25-44F1-9B24-2539B65816BA}" destId="{A817A3EE-6B34-474F-B035-EAD9B284E4CA}" srcOrd="4" destOrd="0" presId="urn:microsoft.com/office/officeart/2005/8/layout/lProcess3"/>
    <dgm:cxn modelId="{93F1042B-307A-4776-8F2E-A37D3B629717}" type="presParOf" srcId="{E7AB949B-3B25-44F1-9B24-2539B65816BA}" destId="{A28F9DA9-E684-4C7F-ACC1-7B91FD349C34}" srcOrd="5" destOrd="0" presId="urn:microsoft.com/office/officeart/2005/8/layout/lProcess3"/>
    <dgm:cxn modelId="{0CD53D15-3872-4CF1-BBB5-C5F7A4964D4F}" type="presParOf" srcId="{E7AB949B-3B25-44F1-9B24-2539B65816BA}" destId="{CC7BF221-1FCD-493E-B537-2DE4C32A9297}" srcOrd="6" destOrd="0" presId="urn:microsoft.com/office/officeart/2005/8/layout/lProcess3"/>
    <dgm:cxn modelId="{5B6A6484-2629-4CAF-BDCF-9754DE2425B7}" type="presParOf" srcId="{E7AB949B-3B25-44F1-9B24-2539B65816BA}" destId="{22B6F8E6-AA48-4DBF-A1F9-A5F7F44A56AD}" srcOrd="7" destOrd="0" presId="urn:microsoft.com/office/officeart/2005/8/layout/lProcess3"/>
    <dgm:cxn modelId="{1BA7204A-36F4-43EA-B4B2-5E5A6F0F308C}" type="presParOf" srcId="{E7AB949B-3B25-44F1-9B24-2539B65816BA}" destId="{8CB46C61-F3D9-4C07-AF1F-C5D337E00465}" srcOrd="8" destOrd="0" presId="urn:microsoft.com/office/officeart/2005/8/layout/lProcess3"/>
    <dgm:cxn modelId="{2030C6DE-5E06-4B98-B4DC-B79244EB9A23}" type="presParOf" srcId="{4C7DCD60-30FC-4898-885E-0C828922D8F0}" destId="{CDBB7AE5-BA67-42A1-B2A7-D6D9D2EEC02F}" srcOrd="5" destOrd="0" presId="urn:microsoft.com/office/officeart/2005/8/layout/lProcess3"/>
    <dgm:cxn modelId="{B973ACBE-97C0-4692-8E36-6C5845244AA7}" type="presParOf" srcId="{4C7DCD60-30FC-4898-885E-0C828922D8F0}" destId="{91EF0F2A-E28D-49DD-8620-CCB74861BA0A}" srcOrd="6" destOrd="0" presId="urn:microsoft.com/office/officeart/2005/8/layout/lProcess3"/>
    <dgm:cxn modelId="{5CBFA7F7-7C00-402B-BDED-63B4FD152BE5}" type="presParOf" srcId="{91EF0F2A-E28D-49DD-8620-CCB74861BA0A}" destId="{4F33FF9B-AC5A-4675-9573-070A1F6F032C}" srcOrd="0" destOrd="0" presId="urn:microsoft.com/office/officeart/2005/8/layout/lProcess3"/>
    <dgm:cxn modelId="{AA6F4449-1100-4373-B8B3-CFC82E690347}" type="presParOf" srcId="{91EF0F2A-E28D-49DD-8620-CCB74861BA0A}" destId="{0CB2712E-ACC5-43F6-88F7-0F5E00F3C3C9}" srcOrd="1" destOrd="0" presId="urn:microsoft.com/office/officeart/2005/8/layout/lProcess3"/>
    <dgm:cxn modelId="{07C1C809-0D5F-4DDA-A1C3-4414DE72160B}" type="presParOf" srcId="{91EF0F2A-E28D-49DD-8620-CCB74861BA0A}" destId="{20C5692B-97D2-42DF-9172-F8C715C18675}" srcOrd="2" destOrd="0" presId="urn:microsoft.com/office/officeart/2005/8/layout/lProcess3"/>
    <dgm:cxn modelId="{BB189FEB-DDF0-4B0E-A119-10AED8D07C3C}" type="presParOf" srcId="{91EF0F2A-E28D-49DD-8620-CCB74861BA0A}" destId="{D7A09B01-0870-4D7D-B368-DA68BE9B6957}" srcOrd="3" destOrd="0" presId="urn:microsoft.com/office/officeart/2005/8/layout/lProcess3"/>
    <dgm:cxn modelId="{58CC7ECB-79E4-4C55-BF5D-D4CEC50A80A4}" type="presParOf" srcId="{91EF0F2A-E28D-49DD-8620-CCB74861BA0A}" destId="{E8636CF5-16E4-4E47-B9EB-F692804002BB}" srcOrd="4" destOrd="0" presId="urn:microsoft.com/office/officeart/2005/8/layout/lProcess3"/>
    <dgm:cxn modelId="{FF1A72CC-FEA3-4C60-8AF8-1C3B1F47F5C6}" type="presParOf" srcId="{91EF0F2A-E28D-49DD-8620-CCB74861BA0A}" destId="{3A7F40E9-BD83-4142-B95B-E13074AB39D4}" srcOrd="5" destOrd="0" presId="urn:microsoft.com/office/officeart/2005/8/layout/lProcess3"/>
    <dgm:cxn modelId="{911E6240-1636-402A-B76D-563DE484DBCB}" type="presParOf" srcId="{91EF0F2A-E28D-49DD-8620-CCB74861BA0A}" destId="{73C2FD19-7D1F-4AB3-BC3B-59428AA64BCC}" srcOrd="6" destOrd="0" presId="urn:microsoft.com/office/officeart/2005/8/layout/lProcess3"/>
    <dgm:cxn modelId="{96300C14-88FC-4323-A19D-75DAAEA3208C}" type="presParOf" srcId="{91EF0F2A-E28D-49DD-8620-CCB74861BA0A}" destId="{FA03F035-4A5A-4A79-B8A4-83EE198E3896}" srcOrd="7" destOrd="0" presId="urn:microsoft.com/office/officeart/2005/8/layout/lProcess3"/>
    <dgm:cxn modelId="{7B480CFA-558B-4B98-ADD5-44C26308388C}" type="presParOf" srcId="{91EF0F2A-E28D-49DD-8620-CCB74861BA0A}" destId="{C324987E-3916-44EA-817E-A9E1148A7495}" srcOrd="8"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45982F6-2620-4C71-8066-287423A5530A}" type="doc">
      <dgm:prSet loTypeId="urn:microsoft.com/office/officeart/2005/8/layout/lProcess3" loCatId="process" qsTypeId="urn:microsoft.com/office/officeart/2005/8/quickstyle/simple5" qsCatId="simple" csTypeId="urn:microsoft.com/office/officeart/2005/8/colors/accent6_2" csCatId="accent6" phldr="1"/>
      <dgm:spPr/>
      <dgm:t>
        <a:bodyPr/>
        <a:lstStyle/>
        <a:p>
          <a:endParaRPr lang="en-US"/>
        </a:p>
      </dgm:t>
    </dgm:pt>
    <dgm:pt modelId="{5B97172D-EE67-4C2B-9F1C-04BB223B277E}">
      <dgm:prSet phldrT="[Text]" custT="1"/>
      <dgm:spPr>
        <a:xfrm>
          <a:off x="814" y="769448"/>
          <a:ext cx="1672456" cy="668982"/>
        </a:xfrm>
        <a:prstGeom prst="chevron">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US" sz="1800" b="1" dirty="0">
              <a:solidFill>
                <a:sysClr val="window" lastClr="FFFFFF"/>
              </a:solidFill>
              <a:latin typeface="Calibri"/>
              <a:ea typeface="+mn-ea"/>
              <a:cs typeface="+mn-cs"/>
            </a:rPr>
            <a:t>Y-OQ</a:t>
          </a:r>
          <a:r>
            <a:rPr lang="en-US" sz="1800" b="1" dirty="0">
              <a:solidFill>
                <a:sysClr val="window" lastClr="FFFFFF"/>
              </a:solidFill>
              <a:latin typeface="Calibri"/>
              <a:ea typeface="+mn-ea"/>
              <a:cs typeface="Calibri"/>
            </a:rPr>
            <a:t>®</a:t>
          </a:r>
          <a:r>
            <a:rPr lang="en-US" sz="1800" b="1" dirty="0">
              <a:solidFill>
                <a:sysClr val="window" lastClr="FFFFFF"/>
              </a:solidFill>
              <a:latin typeface="Calibri"/>
              <a:ea typeface="+mn-ea"/>
              <a:cs typeface="+mn-cs"/>
            </a:rPr>
            <a:t> 30.2 SR</a:t>
          </a:r>
        </a:p>
      </dgm:t>
    </dgm:pt>
    <dgm:pt modelId="{89F39C20-5917-47FF-88DA-FCD16FEE6E00}" type="parTrans" cxnId="{6CEE5A1F-D85A-4CB8-87EB-868EC2DC28DA}">
      <dgm:prSet/>
      <dgm:spPr/>
      <dgm:t>
        <a:bodyPr/>
        <a:lstStyle/>
        <a:p>
          <a:endParaRPr lang="en-US" b="1"/>
        </a:p>
      </dgm:t>
    </dgm:pt>
    <dgm:pt modelId="{71AC309B-D38E-4272-BB60-382A631E3995}" type="sibTrans" cxnId="{6CEE5A1F-D85A-4CB8-87EB-868EC2DC28DA}">
      <dgm:prSet/>
      <dgm:spPr/>
      <dgm:t>
        <a:bodyPr/>
        <a:lstStyle/>
        <a:p>
          <a:endParaRPr lang="en-US" b="1"/>
        </a:p>
      </dgm:t>
    </dgm:pt>
    <dgm:pt modelId="{318150AF-4621-4F6F-A689-4057D955065B}">
      <dgm:prSet phldrT="[Text]" custT="1"/>
      <dgm:spPr>
        <a:xfrm>
          <a:off x="1455850" y="82631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a:solidFill>
                <a:sysClr val="windowText" lastClr="000000">
                  <a:hueOff val="0"/>
                  <a:satOff val="0"/>
                  <a:lumOff val="0"/>
                  <a:alphaOff val="0"/>
                </a:sysClr>
              </a:solidFill>
              <a:latin typeface="Calibri"/>
              <a:ea typeface="+mn-ea"/>
              <a:cs typeface="+mn-cs"/>
            </a:rPr>
            <a:t>All </a:t>
          </a:r>
          <a:r>
            <a:rPr lang="en-US" sz="1400" b="1" dirty="0" smtClean="0">
              <a:solidFill>
                <a:sysClr val="windowText" lastClr="000000">
                  <a:hueOff val="0"/>
                  <a:satOff val="0"/>
                  <a:lumOff val="0"/>
                  <a:alphaOff val="0"/>
                </a:sysClr>
              </a:solidFill>
              <a:latin typeface="Calibri"/>
              <a:ea typeface="+mn-ea"/>
              <a:cs typeface="+mn-cs"/>
            </a:rPr>
            <a:t>Specialty but </a:t>
          </a:r>
        </a:p>
        <a:p>
          <a:r>
            <a:rPr lang="en-US" sz="1400" b="1" dirty="0" smtClean="0">
              <a:solidFill>
                <a:sysClr val="windowText" lastClr="000000">
                  <a:hueOff val="0"/>
                  <a:satOff val="0"/>
                  <a:lumOff val="0"/>
                  <a:alphaOff val="0"/>
                </a:sysClr>
              </a:solidFill>
              <a:latin typeface="Calibri"/>
              <a:ea typeface="+mn-ea"/>
              <a:cs typeface="+mn-cs"/>
            </a:rPr>
            <a:t>CCPU, TFCO-OC</a:t>
          </a:r>
          <a:endParaRPr lang="en-US" sz="1400" b="1" dirty="0">
            <a:solidFill>
              <a:sysClr val="windowText" lastClr="000000">
                <a:hueOff val="0"/>
                <a:satOff val="0"/>
                <a:lumOff val="0"/>
                <a:alphaOff val="0"/>
              </a:sysClr>
            </a:solidFill>
            <a:latin typeface="Calibri"/>
            <a:ea typeface="+mn-ea"/>
            <a:cs typeface="+mn-cs"/>
          </a:endParaRPr>
        </a:p>
      </dgm:t>
    </dgm:pt>
    <dgm:pt modelId="{F73331FF-ECB3-448A-9DA3-C96288849E5F}" type="parTrans" cxnId="{687596CA-1FC5-4DA4-831E-4CFE4C873ECE}">
      <dgm:prSet/>
      <dgm:spPr/>
      <dgm:t>
        <a:bodyPr/>
        <a:lstStyle/>
        <a:p>
          <a:endParaRPr lang="en-US" b="1"/>
        </a:p>
      </dgm:t>
    </dgm:pt>
    <dgm:pt modelId="{628873B3-4A28-4E72-A2EB-5CFE20CD17DB}" type="sibTrans" cxnId="{687596CA-1FC5-4DA4-831E-4CFE4C873ECE}">
      <dgm:prSet/>
      <dgm:spPr/>
      <dgm:t>
        <a:bodyPr/>
        <a:lstStyle/>
        <a:p>
          <a:endParaRPr lang="en-US" b="1"/>
        </a:p>
      </dgm:t>
    </dgm:pt>
    <dgm:pt modelId="{1138AD1C-05E5-4B35-AFA2-7DE784435E3A}">
      <dgm:prSet phldrT="[Text]" custT="1"/>
      <dgm:spPr>
        <a:xfrm>
          <a:off x="2649649" y="82631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alibri"/>
              <a:ea typeface="+mn-ea"/>
              <a:cs typeface="+mn-cs"/>
            </a:rPr>
            <a:t>30</a:t>
          </a:r>
        </a:p>
        <a:p>
          <a:r>
            <a:rPr lang="en-US" sz="1400" b="0" dirty="0" smtClean="0">
              <a:solidFill>
                <a:sysClr val="windowText" lastClr="000000">
                  <a:hueOff val="0"/>
                  <a:satOff val="0"/>
                  <a:lumOff val="0"/>
                  <a:alphaOff val="0"/>
                </a:sysClr>
              </a:solidFill>
              <a:latin typeface="Calibri"/>
              <a:ea typeface="+mn-ea"/>
              <a:cs typeface="+mn-cs"/>
            </a:rPr>
            <a:t>(~5 minutes)</a:t>
          </a:r>
          <a:endParaRPr lang="en-US" sz="1400" b="0" dirty="0">
            <a:solidFill>
              <a:sysClr val="windowText" lastClr="000000">
                <a:hueOff val="0"/>
                <a:satOff val="0"/>
                <a:lumOff val="0"/>
                <a:alphaOff val="0"/>
              </a:sysClr>
            </a:solidFill>
            <a:latin typeface="Calibri"/>
            <a:ea typeface="+mn-ea"/>
            <a:cs typeface="+mn-cs"/>
          </a:endParaRPr>
        </a:p>
      </dgm:t>
    </dgm:pt>
    <dgm:pt modelId="{71E34CC6-869E-4C88-8ACC-F80602BAC497}" type="parTrans" cxnId="{FDFCBC61-6ADD-48CD-947E-4DB4B2B4AD18}">
      <dgm:prSet/>
      <dgm:spPr/>
      <dgm:t>
        <a:bodyPr/>
        <a:lstStyle/>
        <a:p>
          <a:endParaRPr lang="en-US" b="1"/>
        </a:p>
      </dgm:t>
    </dgm:pt>
    <dgm:pt modelId="{54750417-40C2-4828-AD06-C6EB12F3E9EE}" type="sibTrans" cxnId="{FDFCBC61-6ADD-48CD-947E-4DB4B2B4AD18}">
      <dgm:prSet/>
      <dgm:spPr/>
      <dgm:t>
        <a:bodyPr/>
        <a:lstStyle/>
        <a:p>
          <a:endParaRPr lang="en-US" b="1"/>
        </a:p>
      </dgm:t>
    </dgm:pt>
    <dgm:pt modelId="{E255DDB1-A4B6-42ED-BBAF-0D6693AF00A4}">
      <dgm:prSet phldrT="[Text]" custT="1"/>
      <dgm:spPr>
        <a:xfrm>
          <a:off x="814" y="2294728"/>
          <a:ext cx="1672456" cy="668982"/>
        </a:xfrm>
        <a:prstGeom prst="chevron">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US" sz="1800" b="1" dirty="0">
              <a:solidFill>
                <a:sysClr val="window" lastClr="FFFFFF"/>
              </a:solidFill>
              <a:latin typeface="Calibri"/>
              <a:ea typeface="+mn-ea"/>
              <a:cs typeface="+mn-cs"/>
            </a:rPr>
            <a:t>Y-OQ</a:t>
          </a:r>
          <a:r>
            <a:rPr lang="en-US" sz="1800" b="1" dirty="0">
              <a:solidFill>
                <a:sysClr val="window" lastClr="FFFFFF"/>
              </a:solidFill>
              <a:latin typeface="Calibri"/>
              <a:ea typeface="+mn-ea"/>
              <a:cs typeface="Calibri"/>
            </a:rPr>
            <a:t>®</a:t>
          </a:r>
          <a:r>
            <a:rPr lang="en-US" sz="1800" b="1" dirty="0">
              <a:solidFill>
                <a:sysClr val="window" lastClr="FFFFFF"/>
              </a:solidFill>
              <a:latin typeface="Calibri"/>
              <a:ea typeface="+mn-ea"/>
              <a:cs typeface="+mn-cs"/>
            </a:rPr>
            <a:t> 2.0 SR</a:t>
          </a:r>
        </a:p>
      </dgm:t>
    </dgm:pt>
    <dgm:pt modelId="{29BF7F3A-6B54-4392-A06D-CF7D26DCC5E6}" type="parTrans" cxnId="{DD55F675-F6AF-4465-8118-786468896892}">
      <dgm:prSet/>
      <dgm:spPr/>
      <dgm:t>
        <a:bodyPr/>
        <a:lstStyle/>
        <a:p>
          <a:endParaRPr lang="en-US" b="1"/>
        </a:p>
      </dgm:t>
    </dgm:pt>
    <dgm:pt modelId="{2CF2D6C5-B460-4A98-B3E5-26DA6915A063}" type="sibTrans" cxnId="{DD55F675-F6AF-4465-8118-786468896892}">
      <dgm:prSet/>
      <dgm:spPr/>
      <dgm:t>
        <a:bodyPr/>
        <a:lstStyle/>
        <a:p>
          <a:endParaRPr lang="en-US" b="1"/>
        </a:p>
      </dgm:t>
    </dgm:pt>
    <dgm:pt modelId="{7CDEB088-84CF-442A-8CF4-45C85B236FBD}">
      <dgm:prSet phldrT="[Text]" custT="1"/>
      <dgm:spPr>
        <a:xfrm>
          <a:off x="1455850" y="235159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alibri"/>
              <a:ea typeface="+mn-ea"/>
              <a:cs typeface="+mn-cs"/>
            </a:rPr>
            <a:t>Outpatient, CCPU, TFCO-OC</a:t>
          </a:r>
          <a:endParaRPr lang="en-US" sz="1400" b="1" dirty="0">
            <a:solidFill>
              <a:sysClr val="windowText" lastClr="000000">
                <a:hueOff val="0"/>
                <a:satOff val="0"/>
                <a:lumOff val="0"/>
                <a:alphaOff val="0"/>
              </a:sysClr>
            </a:solidFill>
            <a:latin typeface="Calibri"/>
            <a:ea typeface="+mn-ea"/>
            <a:cs typeface="+mn-cs"/>
          </a:endParaRPr>
        </a:p>
      </dgm:t>
    </dgm:pt>
    <dgm:pt modelId="{C74CDD9A-211B-442A-A5D9-FDB4AC558E20}" type="parTrans" cxnId="{96B37614-B252-4179-B3D2-27EE266AAC4C}">
      <dgm:prSet/>
      <dgm:spPr/>
      <dgm:t>
        <a:bodyPr/>
        <a:lstStyle/>
        <a:p>
          <a:endParaRPr lang="en-US" b="1"/>
        </a:p>
      </dgm:t>
    </dgm:pt>
    <dgm:pt modelId="{4B58E51C-6EDE-4479-9EFC-D47B265BD3F1}" type="sibTrans" cxnId="{96B37614-B252-4179-B3D2-27EE266AAC4C}">
      <dgm:prSet/>
      <dgm:spPr/>
      <dgm:t>
        <a:bodyPr/>
        <a:lstStyle/>
        <a:p>
          <a:endParaRPr lang="en-US" b="1"/>
        </a:p>
      </dgm:t>
    </dgm:pt>
    <dgm:pt modelId="{E0E810EE-1977-436E-9AFA-DE197233B1B9}">
      <dgm:prSet phldrT="[Text]" custT="1"/>
      <dgm:spPr>
        <a:xfrm>
          <a:off x="2649649" y="235159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endParaRPr lang="en-US" sz="1400" b="1" dirty="0" smtClean="0">
            <a:solidFill>
              <a:sysClr val="windowText" lastClr="000000">
                <a:hueOff val="0"/>
                <a:satOff val="0"/>
                <a:lumOff val="0"/>
                <a:alphaOff val="0"/>
              </a:sysClr>
            </a:solidFill>
            <a:latin typeface="Calibri"/>
            <a:ea typeface="+mn-ea"/>
            <a:cs typeface="+mn-cs"/>
          </a:endParaRPr>
        </a:p>
        <a:p>
          <a:r>
            <a:rPr lang="en-US" sz="1400" b="1" dirty="0" smtClean="0">
              <a:solidFill>
                <a:sysClr val="windowText" lastClr="000000">
                  <a:hueOff val="0"/>
                  <a:satOff val="0"/>
                  <a:lumOff val="0"/>
                  <a:alphaOff val="0"/>
                </a:sysClr>
              </a:solidFill>
              <a:latin typeface="Calibri"/>
              <a:ea typeface="+mn-ea"/>
              <a:cs typeface="+mn-cs"/>
            </a:rPr>
            <a:t>64</a:t>
          </a:r>
        </a:p>
        <a:p>
          <a:r>
            <a:rPr lang="en-US" sz="1400" b="0" dirty="0" smtClean="0">
              <a:solidFill>
                <a:sysClr val="windowText" lastClr="000000">
                  <a:hueOff val="0"/>
                  <a:satOff val="0"/>
                  <a:lumOff val="0"/>
                  <a:alphaOff val="0"/>
                </a:sysClr>
              </a:solidFill>
              <a:latin typeface="Calibri"/>
              <a:ea typeface="+mn-ea"/>
              <a:cs typeface="+mn-cs"/>
            </a:rPr>
            <a:t>(~10-15 min)</a:t>
          </a:r>
        </a:p>
        <a:p>
          <a:endParaRPr lang="en-US" sz="1400" b="1" dirty="0">
            <a:solidFill>
              <a:sysClr val="windowText" lastClr="000000">
                <a:hueOff val="0"/>
                <a:satOff val="0"/>
                <a:lumOff val="0"/>
                <a:alphaOff val="0"/>
              </a:sysClr>
            </a:solidFill>
            <a:latin typeface="Calibri"/>
            <a:ea typeface="+mn-ea"/>
            <a:cs typeface="+mn-cs"/>
          </a:endParaRPr>
        </a:p>
      </dgm:t>
    </dgm:pt>
    <dgm:pt modelId="{171AF2DC-F0FC-432E-A077-77E7268F44E8}" type="parTrans" cxnId="{D9C15013-79F3-4C08-A9C7-CE169A463689}">
      <dgm:prSet/>
      <dgm:spPr/>
      <dgm:t>
        <a:bodyPr/>
        <a:lstStyle/>
        <a:p>
          <a:endParaRPr lang="en-US" b="1"/>
        </a:p>
      </dgm:t>
    </dgm:pt>
    <dgm:pt modelId="{9BA43058-D6CF-4167-A835-67487DC07FDB}" type="sibTrans" cxnId="{D9C15013-79F3-4C08-A9C7-CE169A463689}">
      <dgm:prSet/>
      <dgm:spPr/>
      <dgm:t>
        <a:bodyPr/>
        <a:lstStyle/>
        <a:p>
          <a:endParaRPr lang="en-US" b="1"/>
        </a:p>
      </dgm:t>
    </dgm:pt>
    <dgm:pt modelId="{0084F406-371D-44C4-ADB3-C46BEC1A636F}">
      <dgm:prSet phldrT="[Text]" custT="1"/>
      <dgm:spPr>
        <a:xfrm>
          <a:off x="814" y="3057368"/>
          <a:ext cx="1672456" cy="668982"/>
        </a:xfrm>
        <a:prstGeom prst="chevron">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US" sz="1800" b="1" dirty="0">
              <a:solidFill>
                <a:sysClr val="window" lastClr="FFFFFF"/>
              </a:solidFill>
              <a:latin typeface="Calibri"/>
              <a:ea typeface="+mn-ea"/>
              <a:cs typeface="+mn-cs"/>
            </a:rPr>
            <a:t>Y-OQ</a:t>
          </a:r>
          <a:r>
            <a:rPr lang="en-US" sz="1800" b="1" dirty="0">
              <a:solidFill>
                <a:sysClr val="window" lastClr="FFFFFF"/>
              </a:solidFill>
              <a:latin typeface="Calibri"/>
              <a:ea typeface="+mn-ea"/>
              <a:cs typeface="Calibri"/>
            </a:rPr>
            <a:t>®</a:t>
          </a:r>
          <a:r>
            <a:rPr lang="en-US" sz="1800" b="1" dirty="0">
              <a:solidFill>
                <a:sysClr val="window" lastClr="FFFFFF"/>
              </a:solidFill>
              <a:latin typeface="Calibri"/>
              <a:ea typeface="+mn-ea"/>
              <a:cs typeface="+mn-cs"/>
            </a:rPr>
            <a:t> 2.01 PG</a:t>
          </a:r>
        </a:p>
      </dgm:t>
    </dgm:pt>
    <dgm:pt modelId="{35591AC2-1F70-4570-AA9B-B5ABBE485C2A}" type="parTrans" cxnId="{3D1FBE6C-43B6-43AE-B8AA-20B00511E198}">
      <dgm:prSet/>
      <dgm:spPr/>
      <dgm:t>
        <a:bodyPr/>
        <a:lstStyle/>
        <a:p>
          <a:endParaRPr lang="en-US" b="1"/>
        </a:p>
      </dgm:t>
    </dgm:pt>
    <dgm:pt modelId="{6A25F552-42F3-439F-A7AB-C3888CF00E48}" type="sibTrans" cxnId="{3D1FBE6C-43B6-43AE-B8AA-20B00511E198}">
      <dgm:prSet/>
      <dgm:spPr/>
      <dgm:t>
        <a:bodyPr/>
        <a:lstStyle/>
        <a:p>
          <a:endParaRPr lang="en-US" b="1"/>
        </a:p>
      </dgm:t>
    </dgm:pt>
    <dgm:pt modelId="{FB1D4B27-B789-442C-91B8-C4177C0741A8}">
      <dgm:prSet custT="1"/>
      <dgm:spPr>
        <a:xfrm>
          <a:off x="3843449" y="82631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a:solidFill>
                <a:sysClr val="windowText" lastClr="000000">
                  <a:hueOff val="0"/>
                  <a:satOff val="0"/>
                  <a:lumOff val="0"/>
                  <a:alphaOff val="0"/>
                </a:sysClr>
              </a:solidFill>
              <a:latin typeface="Calibri"/>
              <a:ea typeface="+mn-ea"/>
              <a:cs typeface="+mn-cs"/>
            </a:rPr>
            <a:t>Client</a:t>
          </a:r>
        </a:p>
      </dgm:t>
    </dgm:pt>
    <dgm:pt modelId="{40A84DCE-4A72-4EC4-9642-0C12749347E9}" type="parTrans" cxnId="{32AE5C89-A05E-43A2-958F-1B4DE6C7606D}">
      <dgm:prSet/>
      <dgm:spPr/>
      <dgm:t>
        <a:bodyPr/>
        <a:lstStyle/>
        <a:p>
          <a:endParaRPr lang="en-US" b="1"/>
        </a:p>
      </dgm:t>
    </dgm:pt>
    <dgm:pt modelId="{0F904AC5-C0CC-4B7B-8F54-7AACAC80F5BF}" type="sibTrans" cxnId="{32AE5C89-A05E-43A2-958F-1B4DE6C7606D}">
      <dgm:prSet/>
      <dgm:spPr/>
      <dgm:t>
        <a:bodyPr/>
        <a:lstStyle/>
        <a:p>
          <a:endParaRPr lang="en-US" b="1"/>
        </a:p>
      </dgm:t>
    </dgm:pt>
    <dgm:pt modelId="{166051B4-89D9-4D0B-BAF6-0543C8942DC9}">
      <dgm:prSet custT="1"/>
      <dgm:spPr>
        <a:xfrm>
          <a:off x="3843449" y="235159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a:solidFill>
                <a:sysClr val="windowText" lastClr="000000">
                  <a:hueOff val="0"/>
                  <a:satOff val="0"/>
                  <a:lumOff val="0"/>
                  <a:alphaOff val="0"/>
                </a:sysClr>
              </a:solidFill>
              <a:latin typeface="Calibri"/>
              <a:ea typeface="+mn-ea"/>
              <a:cs typeface="+mn-cs"/>
            </a:rPr>
            <a:t>Client</a:t>
          </a:r>
        </a:p>
      </dgm:t>
    </dgm:pt>
    <dgm:pt modelId="{5E95104B-2004-43A4-9D35-B5CF7C811537}" type="parTrans" cxnId="{9461BD49-CF5F-45F1-B26F-D9869AB05A61}">
      <dgm:prSet/>
      <dgm:spPr/>
      <dgm:t>
        <a:bodyPr/>
        <a:lstStyle/>
        <a:p>
          <a:endParaRPr lang="en-US" b="1"/>
        </a:p>
      </dgm:t>
    </dgm:pt>
    <dgm:pt modelId="{5BE1D6B7-95EE-4200-A548-517A6D7339C3}" type="sibTrans" cxnId="{9461BD49-CF5F-45F1-B26F-D9869AB05A61}">
      <dgm:prSet/>
      <dgm:spPr/>
      <dgm:t>
        <a:bodyPr/>
        <a:lstStyle/>
        <a:p>
          <a:endParaRPr lang="en-US" b="1"/>
        </a:p>
      </dgm:t>
    </dgm:pt>
    <dgm:pt modelId="{8887E290-9201-4310-81FD-1EF14D785125}">
      <dgm:prSet custT="1"/>
      <dgm:spPr>
        <a:xfrm>
          <a:off x="5037248" y="82631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alibri"/>
              <a:ea typeface="+mn-ea"/>
              <a:cs typeface="+mn-cs"/>
            </a:rPr>
            <a:t>12- </a:t>
          </a:r>
          <a:r>
            <a:rPr lang="en-US" sz="1400" b="1" dirty="0">
              <a:solidFill>
                <a:sysClr val="windowText" lastClr="000000">
                  <a:hueOff val="0"/>
                  <a:satOff val="0"/>
                  <a:lumOff val="0"/>
                  <a:alphaOff val="0"/>
                </a:sysClr>
              </a:solidFill>
              <a:latin typeface="Calibri"/>
              <a:ea typeface="+mn-ea"/>
              <a:cs typeface="+mn-cs"/>
            </a:rPr>
            <a:t>17</a:t>
          </a:r>
        </a:p>
      </dgm:t>
    </dgm:pt>
    <dgm:pt modelId="{0CBF0A6C-B831-4F58-9FAB-AFD3A14BD950}" type="parTrans" cxnId="{B7337199-BEA9-4406-85C5-79A30E278ACD}">
      <dgm:prSet/>
      <dgm:spPr/>
      <dgm:t>
        <a:bodyPr/>
        <a:lstStyle/>
        <a:p>
          <a:endParaRPr lang="en-US" b="1"/>
        </a:p>
      </dgm:t>
    </dgm:pt>
    <dgm:pt modelId="{8F93C035-13A8-4E1B-9918-5286E4C7F554}" type="sibTrans" cxnId="{B7337199-BEA9-4406-85C5-79A30E278ACD}">
      <dgm:prSet/>
      <dgm:spPr/>
      <dgm:t>
        <a:bodyPr/>
        <a:lstStyle/>
        <a:p>
          <a:endParaRPr lang="en-US" b="1"/>
        </a:p>
      </dgm:t>
    </dgm:pt>
    <dgm:pt modelId="{EF472A8B-2E4C-4D37-AE6D-C2A66F3E1C50}">
      <dgm:prSet custT="1"/>
      <dgm:spPr>
        <a:xfrm>
          <a:off x="5037248" y="235159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smtClean="0">
              <a:solidFill>
                <a:sysClr val="windowText" lastClr="000000">
                  <a:hueOff val="0"/>
                  <a:satOff val="0"/>
                  <a:lumOff val="0"/>
                  <a:alphaOff val="0"/>
                </a:sysClr>
              </a:solidFill>
              <a:latin typeface="Calibri"/>
              <a:ea typeface="+mn-ea"/>
              <a:cs typeface="+mn-cs"/>
            </a:rPr>
            <a:t>12-17</a:t>
          </a:r>
          <a:endParaRPr lang="en-US" sz="1400" b="1" dirty="0">
            <a:solidFill>
              <a:sysClr val="windowText" lastClr="000000">
                <a:hueOff val="0"/>
                <a:satOff val="0"/>
                <a:lumOff val="0"/>
                <a:alphaOff val="0"/>
              </a:sysClr>
            </a:solidFill>
            <a:latin typeface="Calibri"/>
            <a:ea typeface="+mn-ea"/>
            <a:cs typeface="+mn-cs"/>
          </a:endParaRPr>
        </a:p>
      </dgm:t>
    </dgm:pt>
    <dgm:pt modelId="{95617E24-BAF1-4C2B-B86C-2DA27458F1F7}" type="parTrans" cxnId="{36B21D7D-2F97-4F9E-906D-B172F70EDEF9}">
      <dgm:prSet/>
      <dgm:spPr/>
      <dgm:t>
        <a:bodyPr/>
        <a:lstStyle/>
        <a:p>
          <a:endParaRPr lang="en-US" b="1"/>
        </a:p>
      </dgm:t>
    </dgm:pt>
    <dgm:pt modelId="{71A79947-F24B-4F26-A740-5F85AE0D0F54}" type="sibTrans" cxnId="{36B21D7D-2F97-4F9E-906D-B172F70EDEF9}">
      <dgm:prSet/>
      <dgm:spPr/>
      <dgm:t>
        <a:bodyPr/>
        <a:lstStyle/>
        <a:p>
          <a:endParaRPr lang="en-US" b="1"/>
        </a:p>
      </dgm:t>
    </dgm:pt>
    <dgm:pt modelId="{6AFCB2B6-6226-4857-8E79-4D9D00B571DD}">
      <dgm:prSet custT="1"/>
      <dgm:spPr>
        <a:xfrm>
          <a:off x="5037248" y="311423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a:solidFill>
                <a:sysClr val="windowText" lastClr="000000">
                  <a:hueOff val="0"/>
                  <a:satOff val="0"/>
                  <a:lumOff val="0"/>
                  <a:alphaOff val="0"/>
                </a:sysClr>
              </a:solidFill>
              <a:latin typeface="Calibri"/>
              <a:ea typeface="+mn-ea"/>
              <a:cs typeface="+mn-cs"/>
            </a:rPr>
            <a:t>4-17</a:t>
          </a:r>
        </a:p>
      </dgm:t>
    </dgm:pt>
    <dgm:pt modelId="{91301379-2C80-44B4-802A-882124EC7EFE}" type="parTrans" cxnId="{D634A982-8EA6-4CDE-B193-E5B5006A23D8}">
      <dgm:prSet/>
      <dgm:spPr/>
      <dgm:t>
        <a:bodyPr/>
        <a:lstStyle/>
        <a:p>
          <a:endParaRPr lang="en-US" b="1"/>
        </a:p>
      </dgm:t>
    </dgm:pt>
    <dgm:pt modelId="{02CC9627-1B78-468B-B275-80DCBCC358E1}" type="sibTrans" cxnId="{D634A982-8EA6-4CDE-B193-E5B5006A23D8}">
      <dgm:prSet/>
      <dgm:spPr/>
      <dgm:t>
        <a:bodyPr/>
        <a:lstStyle/>
        <a:p>
          <a:endParaRPr lang="en-US" b="1"/>
        </a:p>
      </dgm:t>
    </dgm:pt>
    <dgm:pt modelId="{71CB8C1C-97B0-421A-AD3F-ED56D2CD8194}">
      <dgm:prSet custT="1"/>
      <dgm:spPr>
        <a:xfrm>
          <a:off x="814" y="1532088"/>
          <a:ext cx="1672456" cy="668982"/>
        </a:xfrm>
        <a:prstGeom prst="chevron">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US" sz="1800" b="1" dirty="0">
              <a:solidFill>
                <a:sysClr val="window" lastClr="FFFFFF"/>
              </a:solidFill>
              <a:latin typeface="Calibri"/>
              <a:ea typeface="+mn-ea"/>
              <a:cs typeface="+mn-cs"/>
            </a:rPr>
            <a:t>Y-OQ</a:t>
          </a:r>
          <a:r>
            <a:rPr lang="en-US" sz="1800" b="1" dirty="0">
              <a:solidFill>
                <a:sysClr val="window" lastClr="FFFFFF"/>
              </a:solidFill>
              <a:latin typeface="Calibri"/>
              <a:ea typeface="+mn-ea"/>
              <a:cs typeface="Calibri"/>
            </a:rPr>
            <a:t>®</a:t>
          </a:r>
          <a:r>
            <a:rPr lang="en-US" sz="1800" b="1" dirty="0">
              <a:solidFill>
                <a:sysClr val="window" lastClr="FFFFFF"/>
              </a:solidFill>
              <a:latin typeface="Calibri"/>
              <a:ea typeface="+mn-ea"/>
              <a:cs typeface="+mn-cs"/>
            </a:rPr>
            <a:t> 30.2 PG</a:t>
          </a:r>
        </a:p>
      </dgm:t>
    </dgm:pt>
    <dgm:pt modelId="{B8B30B9B-7198-4FE0-9F0F-3D8A6A1B5FFB}" type="parTrans" cxnId="{6C1A2035-8F79-42EE-8904-4EFBF84E91DC}">
      <dgm:prSet/>
      <dgm:spPr/>
      <dgm:t>
        <a:bodyPr/>
        <a:lstStyle/>
        <a:p>
          <a:endParaRPr lang="en-US" b="1"/>
        </a:p>
      </dgm:t>
    </dgm:pt>
    <dgm:pt modelId="{ECEE9FEA-8AE0-4E14-A74D-1C739C6841C9}" type="sibTrans" cxnId="{6C1A2035-8F79-42EE-8904-4EFBF84E91DC}">
      <dgm:prSet/>
      <dgm:spPr/>
      <dgm:t>
        <a:bodyPr/>
        <a:lstStyle/>
        <a:p>
          <a:endParaRPr lang="en-US" b="1"/>
        </a:p>
      </dgm:t>
    </dgm:pt>
    <dgm:pt modelId="{1306DAFE-C627-4078-AEA1-AEF71795591D}">
      <dgm:prSet custT="1"/>
      <dgm:spPr>
        <a:xfrm>
          <a:off x="5037248" y="158895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a:solidFill>
                <a:sysClr val="windowText" lastClr="000000">
                  <a:hueOff val="0"/>
                  <a:satOff val="0"/>
                  <a:lumOff val="0"/>
                  <a:alphaOff val="0"/>
                </a:sysClr>
              </a:solidFill>
              <a:latin typeface="Calibri"/>
              <a:ea typeface="+mn-ea"/>
              <a:cs typeface="+mn-cs"/>
            </a:rPr>
            <a:t>4-17</a:t>
          </a:r>
        </a:p>
      </dgm:t>
    </dgm:pt>
    <dgm:pt modelId="{037F4D43-96AE-4712-8A4E-1FB607BD7C0B}" type="parTrans" cxnId="{C5063425-3A12-4532-A432-AE639B901FE6}">
      <dgm:prSet/>
      <dgm:spPr/>
      <dgm:t>
        <a:bodyPr/>
        <a:lstStyle/>
        <a:p>
          <a:endParaRPr lang="en-US" b="1"/>
        </a:p>
      </dgm:t>
    </dgm:pt>
    <dgm:pt modelId="{EE7FB565-AC89-4961-893A-26A8B4D8545B}" type="sibTrans" cxnId="{C5063425-3A12-4532-A432-AE639B901FE6}">
      <dgm:prSet/>
      <dgm:spPr/>
      <dgm:t>
        <a:bodyPr/>
        <a:lstStyle/>
        <a:p>
          <a:endParaRPr lang="en-US" b="1"/>
        </a:p>
      </dgm:t>
    </dgm:pt>
    <dgm:pt modelId="{0ABB75E4-C47E-4093-A852-AB875A726DF7}">
      <dgm:prSet custT="1"/>
      <dgm:spPr>
        <a:xfrm>
          <a:off x="2649649" y="158895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alibri"/>
              <a:ea typeface="+mn-ea"/>
              <a:cs typeface="+mn-cs"/>
            </a:rPr>
            <a:t>30</a:t>
          </a:r>
        </a:p>
        <a:p>
          <a:r>
            <a:rPr lang="en-US" sz="1400" b="0" dirty="0" smtClean="0">
              <a:solidFill>
                <a:sysClr val="windowText" lastClr="000000">
                  <a:hueOff val="0"/>
                  <a:satOff val="0"/>
                  <a:lumOff val="0"/>
                  <a:alphaOff val="0"/>
                </a:sysClr>
              </a:solidFill>
              <a:latin typeface="Calibri"/>
              <a:ea typeface="+mn-ea"/>
              <a:cs typeface="+mn-cs"/>
            </a:rPr>
            <a:t>(~5 minutes)</a:t>
          </a:r>
          <a:endParaRPr lang="en-US" sz="1400" b="1" dirty="0">
            <a:solidFill>
              <a:sysClr val="windowText" lastClr="000000">
                <a:hueOff val="0"/>
                <a:satOff val="0"/>
                <a:lumOff val="0"/>
                <a:alphaOff val="0"/>
              </a:sysClr>
            </a:solidFill>
            <a:latin typeface="Calibri"/>
            <a:ea typeface="+mn-ea"/>
            <a:cs typeface="+mn-cs"/>
          </a:endParaRPr>
        </a:p>
      </dgm:t>
    </dgm:pt>
    <dgm:pt modelId="{5C21A28E-6B02-4963-A028-94BF24C450F9}" type="parTrans" cxnId="{888373A3-7A76-45AA-A691-ED139C9719BD}">
      <dgm:prSet/>
      <dgm:spPr/>
      <dgm:t>
        <a:bodyPr/>
        <a:lstStyle/>
        <a:p>
          <a:endParaRPr lang="en-US" b="1"/>
        </a:p>
      </dgm:t>
    </dgm:pt>
    <dgm:pt modelId="{90CC5793-D1FC-4188-9B98-0287B38583F3}" type="sibTrans" cxnId="{888373A3-7A76-45AA-A691-ED139C9719BD}">
      <dgm:prSet/>
      <dgm:spPr/>
      <dgm:t>
        <a:bodyPr/>
        <a:lstStyle/>
        <a:p>
          <a:endParaRPr lang="en-US" b="1"/>
        </a:p>
      </dgm:t>
    </dgm:pt>
    <dgm:pt modelId="{C04DDC25-FED4-48D7-8314-D01028BD1C2A}">
      <dgm:prSet custT="1"/>
      <dgm:spPr>
        <a:xfrm>
          <a:off x="1455850" y="158895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a:solidFill>
                <a:sysClr val="windowText" lastClr="000000">
                  <a:hueOff val="0"/>
                  <a:satOff val="0"/>
                  <a:lumOff val="0"/>
                  <a:alphaOff val="0"/>
                </a:sysClr>
              </a:solidFill>
              <a:latin typeface="Calibri"/>
              <a:ea typeface="+mn-ea"/>
              <a:cs typeface="+mn-cs"/>
            </a:rPr>
            <a:t>CEGU OCFC, </a:t>
          </a:r>
        </a:p>
        <a:p>
          <a:r>
            <a:rPr lang="en-US" sz="1400" b="1" dirty="0">
              <a:solidFill>
                <a:sysClr val="windowText" lastClr="000000">
                  <a:hueOff val="0"/>
                  <a:satOff val="0"/>
                  <a:lumOff val="0"/>
                  <a:alphaOff val="0"/>
                </a:sysClr>
              </a:solidFill>
              <a:latin typeface="Calibri"/>
              <a:ea typeface="+mn-ea"/>
              <a:cs typeface="+mn-cs"/>
            </a:rPr>
            <a:t>Select </a:t>
          </a:r>
          <a:r>
            <a:rPr lang="en-US" sz="1400" b="1" dirty="0" smtClean="0">
              <a:solidFill>
                <a:sysClr val="windowText" lastClr="000000">
                  <a:hueOff val="0"/>
                  <a:satOff val="0"/>
                  <a:lumOff val="0"/>
                  <a:alphaOff val="0"/>
                </a:sysClr>
              </a:solidFill>
              <a:latin typeface="Calibri"/>
              <a:ea typeface="+mn-ea"/>
              <a:cs typeface="+mn-cs"/>
            </a:rPr>
            <a:t>CAST </a:t>
          </a:r>
          <a:endParaRPr lang="en-US" sz="1400" b="1" dirty="0">
            <a:solidFill>
              <a:sysClr val="windowText" lastClr="000000">
                <a:hueOff val="0"/>
                <a:satOff val="0"/>
                <a:lumOff val="0"/>
                <a:alphaOff val="0"/>
              </a:sysClr>
            </a:solidFill>
            <a:latin typeface="Calibri"/>
            <a:ea typeface="+mn-ea"/>
            <a:cs typeface="+mn-cs"/>
          </a:endParaRPr>
        </a:p>
      </dgm:t>
    </dgm:pt>
    <dgm:pt modelId="{D9DD2B88-1760-4EF0-810C-BC524FAC4C6D}" type="parTrans" cxnId="{6B60EF35-6936-40E0-8610-FD26C38F0E6F}">
      <dgm:prSet/>
      <dgm:spPr/>
      <dgm:t>
        <a:bodyPr/>
        <a:lstStyle/>
        <a:p>
          <a:endParaRPr lang="en-US" b="1"/>
        </a:p>
      </dgm:t>
    </dgm:pt>
    <dgm:pt modelId="{B30613D5-444B-4098-BFE3-007764011BC9}" type="sibTrans" cxnId="{6B60EF35-6936-40E0-8610-FD26C38F0E6F}">
      <dgm:prSet/>
      <dgm:spPr/>
      <dgm:t>
        <a:bodyPr/>
        <a:lstStyle/>
        <a:p>
          <a:endParaRPr lang="en-US" b="1"/>
        </a:p>
      </dgm:t>
    </dgm:pt>
    <dgm:pt modelId="{AFF13EF6-AB27-4D40-901F-DC597A14A1EC}">
      <dgm:prSet custT="1"/>
      <dgm:spPr>
        <a:xfrm>
          <a:off x="3843449" y="158895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pPr>
            <a:lnSpc>
              <a:spcPct val="100000"/>
            </a:lnSpc>
            <a:spcAft>
              <a:spcPts val="0"/>
            </a:spcAft>
          </a:pPr>
          <a:r>
            <a:rPr lang="en-US" sz="1400" b="1" dirty="0" smtClean="0">
              <a:solidFill>
                <a:sysClr val="windowText" lastClr="000000">
                  <a:hueOff val="0"/>
                  <a:satOff val="0"/>
                  <a:lumOff val="0"/>
                  <a:alphaOff val="0"/>
                </a:sysClr>
              </a:solidFill>
              <a:latin typeface="Calibri"/>
              <a:ea typeface="+mn-ea"/>
              <a:cs typeface="+mn-cs"/>
            </a:rPr>
            <a:t>Parent/Guardian </a:t>
          </a:r>
        </a:p>
        <a:p>
          <a:pPr>
            <a:lnSpc>
              <a:spcPct val="100000"/>
            </a:lnSpc>
            <a:spcAft>
              <a:spcPts val="0"/>
            </a:spcAft>
          </a:pPr>
          <a:r>
            <a:rPr lang="en-US" sz="1400" b="1" dirty="0" smtClean="0">
              <a:solidFill>
                <a:sysClr val="windowText" lastClr="000000">
                  <a:hueOff val="0"/>
                  <a:satOff val="0"/>
                  <a:lumOff val="0"/>
                  <a:alphaOff val="0"/>
                </a:sysClr>
              </a:solidFill>
              <a:latin typeface="Calibri"/>
              <a:ea typeface="+mn-ea"/>
              <a:cs typeface="+mn-cs"/>
            </a:rPr>
            <a:t>or </a:t>
          </a:r>
          <a:r>
            <a:rPr lang="en-US" sz="1400" b="1" dirty="0">
              <a:solidFill>
                <a:sysClr val="windowText" lastClr="000000">
                  <a:hueOff val="0"/>
                  <a:satOff val="0"/>
                  <a:lumOff val="0"/>
                  <a:alphaOff val="0"/>
                </a:sysClr>
              </a:solidFill>
              <a:latin typeface="Calibri"/>
              <a:ea typeface="+mn-ea"/>
              <a:cs typeface="+mn-cs"/>
            </a:rPr>
            <a:t>Clinician</a:t>
          </a:r>
        </a:p>
      </dgm:t>
    </dgm:pt>
    <dgm:pt modelId="{86D2BD9F-3965-4C13-8BCA-DDFBE2048B2C}" type="parTrans" cxnId="{E33294F0-9262-4202-830D-DA827D3DA3F6}">
      <dgm:prSet/>
      <dgm:spPr/>
      <dgm:t>
        <a:bodyPr/>
        <a:lstStyle/>
        <a:p>
          <a:endParaRPr lang="en-US" b="1"/>
        </a:p>
      </dgm:t>
    </dgm:pt>
    <dgm:pt modelId="{9EB6C109-4A4A-4D51-B127-5E90B44D3656}" type="sibTrans" cxnId="{E33294F0-9262-4202-830D-DA827D3DA3F6}">
      <dgm:prSet/>
      <dgm:spPr/>
      <dgm:t>
        <a:bodyPr/>
        <a:lstStyle/>
        <a:p>
          <a:endParaRPr lang="en-US" b="1"/>
        </a:p>
      </dgm:t>
    </dgm:pt>
    <dgm:pt modelId="{01DF4960-97C3-43A3-8674-FDB4D60FBCB8}">
      <dgm:prSet custT="1"/>
      <dgm:spPr>
        <a:xfrm>
          <a:off x="814" y="6808"/>
          <a:ext cx="1672456" cy="668982"/>
        </a:xfrm>
        <a:prstGeom prst="chevron">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US" sz="2000" b="1" dirty="0" smtClean="0">
              <a:solidFill>
                <a:sysClr val="window" lastClr="FFFFFF"/>
              </a:solidFill>
              <a:latin typeface="Calibri"/>
              <a:ea typeface="+mn-ea"/>
              <a:cs typeface="+mn-cs"/>
            </a:rPr>
            <a:t>Version</a:t>
          </a:r>
          <a:endParaRPr lang="en-US" sz="1800" b="1" dirty="0">
            <a:solidFill>
              <a:sysClr val="window" lastClr="FFFFFF"/>
            </a:solidFill>
            <a:latin typeface="Calibri"/>
            <a:ea typeface="+mn-ea"/>
            <a:cs typeface="+mn-cs"/>
          </a:endParaRPr>
        </a:p>
      </dgm:t>
    </dgm:pt>
    <dgm:pt modelId="{A0D7E096-D22A-48A3-8DF2-014AF042806B}" type="parTrans" cxnId="{0602066E-47AB-4BE9-BA98-6EC3C3674E80}">
      <dgm:prSet/>
      <dgm:spPr/>
      <dgm:t>
        <a:bodyPr/>
        <a:lstStyle/>
        <a:p>
          <a:endParaRPr lang="en-US" b="1"/>
        </a:p>
      </dgm:t>
    </dgm:pt>
    <dgm:pt modelId="{5E533287-7391-4D5E-AAB5-15ACD32217E4}" type="sibTrans" cxnId="{0602066E-47AB-4BE9-BA98-6EC3C3674E80}">
      <dgm:prSet/>
      <dgm:spPr/>
      <dgm:t>
        <a:bodyPr/>
        <a:lstStyle/>
        <a:p>
          <a:endParaRPr lang="en-US" b="1"/>
        </a:p>
      </dgm:t>
    </dgm:pt>
    <dgm:pt modelId="{C2C87ECA-5013-4C44-AF12-C73D6FDEB1B2}">
      <dgm:prSet custT="1"/>
      <dgm:spPr>
        <a:xfrm>
          <a:off x="1455850" y="63672"/>
          <a:ext cx="1388138" cy="555255"/>
        </a:xfrm>
        <a:prstGeom prst="chevron">
          <a:avLst/>
        </a:prstGeom>
        <a:solidFill>
          <a:srgbClr val="F79646">
            <a:alpha val="90000"/>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800" b="1" dirty="0">
              <a:solidFill>
                <a:sysClr val="window" lastClr="FFFFFF"/>
              </a:solidFill>
              <a:latin typeface="Calibri"/>
              <a:ea typeface="+mn-ea"/>
              <a:cs typeface="+mn-cs"/>
            </a:rPr>
            <a:t>CYBH Program</a:t>
          </a:r>
        </a:p>
      </dgm:t>
    </dgm:pt>
    <dgm:pt modelId="{A85325D5-A037-48C3-B967-B778EE7A9609}" type="parTrans" cxnId="{3FF26553-2871-4831-B21A-4699E4A71B81}">
      <dgm:prSet/>
      <dgm:spPr/>
      <dgm:t>
        <a:bodyPr/>
        <a:lstStyle/>
        <a:p>
          <a:endParaRPr lang="en-US" b="1"/>
        </a:p>
      </dgm:t>
    </dgm:pt>
    <dgm:pt modelId="{D7D78A07-20C6-4C12-A6F4-8913CEF424B2}" type="sibTrans" cxnId="{3FF26553-2871-4831-B21A-4699E4A71B81}">
      <dgm:prSet/>
      <dgm:spPr/>
      <dgm:t>
        <a:bodyPr/>
        <a:lstStyle/>
        <a:p>
          <a:endParaRPr lang="en-US" b="1"/>
        </a:p>
      </dgm:t>
    </dgm:pt>
    <dgm:pt modelId="{8EF6DE39-90F7-4CD2-BCA5-183C8CDD0DF3}">
      <dgm:prSet custT="1"/>
      <dgm:spPr>
        <a:xfrm>
          <a:off x="2649649" y="63672"/>
          <a:ext cx="1388138" cy="555255"/>
        </a:xfrm>
        <a:prstGeom prst="chevron">
          <a:avLst/>
        </a:prstGeom>
        <a:solidFill>
          <a:srgbClr val="F79646">
            <a:alpha val="90000"/>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800" b="1" dirty="0" smtClean="0">
              <a:solidFill>
                <a:sysClr val="window" lastClr="FFFFFF"/>
              </a:solidFill>
              <a:latin typeface="Calibri"/>
              <a:ea typeface="+mn-ea"/>
              <a:cs typeface="+mn-cs"/>
            </a:rPr>
            <a:t>Item Count</a:t>
          </a:r>
          <a:endParaRPr lang="en-US" sz="1800" b="1" dirty="0">
            <a:solidFill>
              <a:sysClr val="window" lastClr="FFFFFF"/>
            </a:solidFill>
            <a:latin typeface="Calibri"/>
            <a:ea typeface="+mn-ea"/>
            <a:cs typeface="+mn-cs"/>
          </a:endParaRPr>
        </a:p>
      </dgm:t>
    </dgm:pt>
    <dgm:pt modelId="{A251C4A6-11A2-46CD-A022-7CA2C4065224}" type="parTrans" cxnId="{BFC6327B-4980-4E23-BB09-4FB3DA49023E}">
      <dgm:prSet/>
      <dgm:spPr/>
      <dgm:t>
        <a:bodyPr/>
        <a:lstStyle/>
        <a:p>
          <a:endParaRPr lang="en-US" b="1"/>
        </a:p>
      </dgm:t>
    </dgm:pt>
    <dgm:pt modelId="{7F80D949-529F-4BEB-9C72-B6C89CB71F65}" type="sibTrans" cxnId="{BFC6327B-4980-4E23-BB09-4FB3DA49023E}">
      <dgm:prSet/>
      <dgm:spPr/>
      <dgm:t>
        <a:bodyPr/>
        <a:lstStyle/>
        <a:p>
          <a:endParaRPr lang="en-US" b="1"/>
        </a:p>
      </dgm:t>
    </dgm:pt>
    <dgm:pt modelId="{2B07CDAA-5909-4DD2-A220-B298B373C559}">
      <dgm:prSet custT="1"/>
      <dgm:spPr>
        <a:xfrm>
          <a:off x="3843449" y="63672"/>
          <a:ext cx="1388138" cy="555255"/>
        </a:xfrm>
        <a:prstGeom prst="chevron">
          <a:avLst/>
        </a:prstGeom>
        <a:solidFill>
          <a:srgbClr val="F79646">
            <a:alpha val="90000"/>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800" b="1" dirty="0">
              <a:solidFill>
                <a:sysClr val="window" lastClr="FFFFFF"/>
              </a:solidFill>
              <a:latin typeface="Calibri"/>
              <a:ea typeface="+mn-ea"/>
              <a:cs typeface="+mn-cs"/>
            </a:rPr>
            <a:t>Respondent</a:t>
          </a:r>
        </a:p>
      </dgm:t>
    </dgm:pt>
    <dgm:pt modelId="{87F65DC6-2DA5-461C-AAFB-FB5AB4F7CC87}" type="parTrans" cxnId="{CACF5F5E-2442-4A82-82A8-AD5D0DBDE035}">
      <dgm:prSet/>
      <dgm:spPr/>
      <dgm:t>
        <a:bodyPr/>
        <a:lstStyle/>
        <a:p>
          <a:endParaRPr lang="en-US" b="1"/>
        </a:p>
      </dgm:t>
    </dgm:pt>
    <dgm:pt modelId="{29D54855-01D3-49F6-9AA9-E9A4B74D0406}" type="sibTrans" cxnId="{CACF5F5E-2442-4A82-82A8-AD5D0DBDE035}">
      <dgm:prSet/>
      <dgm:spPr/>
      <dgm:t>
        <a:bodyPr/>
        <a:lstStyle/>
        <a:p>
          <a:endParaRPr lang="en-US" b="1"/>
        </a:p>
      </dgm:t>
    </dgm:pt>
    <dgm:pt modelId="{52BFF83E-F411-4BEE-8DF2-92234D991132}">
      <dgm:prSet custT="1"/>
      <dgm:spPr>
        <a:xfrm>
          <a:off x="5037248" y="63672"/>
          <a:ext cx="1388138" cy="555255"/>
        </a:xfrm>
        <a:prstGeom prst="chevron">
          <a:avLst/>
        </a:prstGeom>
        <a:solidFill>
          <a:srgbClr val="F79646">
            <a:alpha val="90000"/>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800" b="1" dirty="0">
              <a:solidFill>
                <a:sysClr val="window" lastClr="FFFFFF"/>
              </a:solidFill>
              <a:latin typeface="Calibri"/>
              <a:ea typeface="+mn-ea"/>
              <a:cs typeface="+mn-cs"/>
            </a:rPr>
            <a:t>Age</a:t>
          </a:r>
        </a:p>
      </dgm:t>
    </dgm:pt>
    <dgm:pt modelId="{A434F22F-A08A-4D2F-9AE6-F608AA1D7EB6}" type="parTrans" cxnId="{580FF2ED-71CC-4C39-9B50-4CA045537EDC}">
      <dgm:prSet/>
      <dgm:spPr/>
      <dgm:t>
        <a:bodyPr/>
        <a:lstStyle/>
        <a:p>
          <a:endParaRPr lang="en-US" b="1"/>
        </a:p>
      </dgm:t>
    </dgm:pt>
    <dgm:pt modelId="{8447FF4E-2B1B-4148-A10F-569365774EFF}" type="sibTrans" cxnId="{580FF2ED-71CC-4C39-9B50-4CA045537EDC}">
      <dgm:prSet/>
      <dgm:spPr/>
      <dgm:t>
        <a:bodyPr/>
        <a:lstStyle/>
        <a:p>
          <a:endParaRPr lang="en-US" b="1"/>
        </a:p>
      </dgm:t>
    </dgm:pt>
    <dgm:pt modelId="{8627244F-83CC-4F10-AE4C-E24558EDA76F}">
      <dgm:prSet custT="1"/>
      <dgm:spPr>
        <a:xfrm>
          <a:off x="6231047" y="63672"/>
          <a:ext cx="1388138" cy="555255"/>
        </a:xfrm>
        <a:prstGeom prst="chevron">
          <a:avLst/>
        </a:prstGeom>
        <a:solidFill>
          <a:srgbClr val="F79646">
            <a:alpha val="90000"/>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800" b="1" dirty="0">
              <a:solidFill>
                <a:sysClr val="window" lastClr="FFFFFF"/>
              </a:solidFill>
              <a:latin typeface="Calibri"/>
              <a:ea typeface="+mn-ea"/>
              <a:cs typeface="+mn-cs"/>
            </a:rPr>
            <a:t>Frequency</a:t>
          </a:r>
        </a:p>
      </dgm:t>
    </dgm:pt>
    <dgm:pt modelId="{4E8E029F-80F8-41F1-8871-ECE633E6922A}" type="parTrans" cxnId="{7454DA61-88CF-4AC4-B28D-0DC2F0A76682}">
      <dgm:prSet/>
      <dgm:spPr/>
      <dgm:t>
        <a:bodyPr/>
        <a:lstStyle/>
        <a:p>
          <a:endParaRPr lang="en-US" b="1"/>
        </a:p>
      </dgm:t>
    </dgm:pt>
    <dgm:pt modelId="{E8B47D4D-35F0-4F19-A21B-2BB9B01732BF}" type="sibTrans" cxnId="{7454DA61-88CF-4AC4-B28D-0DC2F0A76682}">
      <dgm:prSet/>
      <dgm:spPr/>
      <dgm:t>
        <a:bodyPr/>
        <a:lstStyle/>
        <a:p>
          <a:endParaRPr lang="en-US" b="1"/>
        </a:p>
      </dgm:t>
    </dgm:pt>
    <dgm:pt modelId="{8A4ADFAC-406F-486F-8C0C-0F114C1DD451}">
      <dgm:prSet custT="1"/>
      <dgm:spPr>
        <a:xfrm>
          <a:off x="6231047" y="82631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pPr>
            <a:spcAft>
              <a:spcPct val="35000"/>
            </a:spcAft>
          </a:pPr>
          <a:endParaRPr lang="en-US" sz="1200" b="1" dirty="0">
            <a:solidFill>
              <a:sysClr val="windowText" lastClr="000000">
                <a:hueOff val="0"/>
                <a:satOff val="0"/>
                <a:lumOff val="0"/>
                <a:alphaOff val="0"/>
              </a:sysClr>
            </a:solidFill>
            <a:latin typeface="Calibri"/>
            <a:ea typeface="+mn-ea"/>
            <a:cs typeface="+mn-cs"/>
          </a:endParaRPr>
        </a:p>
        <a:p>
          <a:pPr>
            <a:spcAft>
              <a:spcPts val="0"/>
            </a:spcAft>
          </a:pPr>
          <a:r>
            <a:rPr lang="en-US" sz="1200" b="1" dirty="0" smtClean="0">
              <a:solidFill>
                <a:sysClr val="windowText" lastClr="000000">
                  <a:hueOff val="0"/>
                  <a:satOff val="0"/>
                  <a:lumOff val="0"/>
                  <a:alphaOff val="0"/>
                </a:sysClr>
              </a:solidFill>
              <a:latin typeface="Calibri"/>
              <a:ea typeface="+mn-ea"/>
              <a:cs typeface="+mn-cs"/>
            </a:rPr>
            <a:t>Weekly: JH</a:t>
          </a:r>
          <a:r>
            <a:rPr lang="en-US" sz="1200" b="1" dirty="0">
              <a:solidFill>
                <a:sysClr val="windowText" lastClr="000000">
                  <a:hueOff val="0"/>
                  <a:satOff val="0"/>
                  <a:lumOff val="0"/>
                  <a:alphaOff val="0"/>
                </a:sysClr>
              </a:solidFill>
              <a:latin typeface="Calibri"/>
              <a:ea typeface="+mn-ea"/>
              <a:cs typeface="+mn-cs"/>
            </a:rPr>
            <a:t>, </a:t>
          </a:r>
          <a:r>
            <a:rPr lang="en-US" sz="1200" b="1" dirty="0" smtClean="0">
              <a:solidFill>
                <a:sysClr val="windowText" lastClr="000000">
                  <a:hueOff val="0"/>
                  <a:satOff val="0"/>
                  <a:lumOff val="0"/>
                  <a:alphaOff val="0"/>
                </a:sysClr>
              </a:solidFill>
              <a:latin typeface="Calibri"/>
              <a:ea typeface="+mn-ea"/>
              <a:cs typeface="+mn-cs"/>
            </a:rPr>
            <a:t>OCFC</a:t>
          </a:r>
          <a:endParaRPr lang="en-US" sz="1200" b="1" dirty="0">
            <a:solidFill>
              <a:sysClr val="windowText" lastClr="000000">
                <a:hueOff val="0"/>
                <a:satOff val="0"/>
                <a:lumOff val="0"/>
                <a:alphaOff val="0"/>
              </a:sysClr>
            </a:solidFill>
            <a:latin typeface="Calibri"/>
            <a:ea typeface="+mn-ea"/>
            <a:cs typeface="+mn-cs"/>
          </a:endParaRPr>
        </a:p>
        <a:p>
          <a:pPr>
            <a:spcAft>
              <a:spcPts val="0"/>
            </a:spcAft>
          </a:pPr>
          <a:r>
            <a:rPr lang="en-US" sz="1200" b="1" dirty="0" smtClean="0">
              <a:solidFill>
                <a:sysClr val="windowText" lastClr="000000">
                  <a:hueOff val="0"/>
                  <a:satOff val="0"/>
                  <a:lumOff val="0"/>
                  <a:alphaOff val="0"/>
                </a:sysClr>
              </a:solidFill>
              <a:latin typeface="Calibri"/>
              <a:ea typeface="+mn-ea"/>
              <a:cs typeface="+mn-cs"/>
            </a:rPr>
            <a:t>Monthly: all others Discharge: all</a:t>
          </a:r>
          <a:endParaRPr lang="en-US" sz="1200" b="1" dirty="0">
            <a:solidFill>
              <a:sysClr val="windowText" lastClr="000000">
                <a:hueOff val="0"/>
                <a:satOff val="0"/>
                <a:lumOff val="0"/>
                <a:alphaOff val="0"/>
              </a:sysClr>
            </a:solidFill>
            <a:latin typeface="Calibri"/>
            <a:ea typeface="+mn-ea"/>
            <a:cs typeface="+mn-cs"/>
          </a:endParaRPr>
        </a:p>
        <a:p>
          <a:pPr>
            <a:spcAft>
              <a:spcPct val="35000"/>
            </a:spcAft>
          </a:pPr>
          <a:r>
            <a:rPr lang="en-US" sz="1200" b="1" dirty="0">
              <a:solidFill>
                <a:sysClr val="windowText" lastClr="000000">
                  <a:hueOff val="0"/>
                  <a:satOff val="0"/>
                  <a:lumOff val="0"/>
                  <a:alphaOff val="0"/>
                </a:sysClr>
              </a:solidFill>
              <a:latin typeface="Calibri"/>
              <a:ea typeface="+mn-ea"/>
              <a:cs typeface="+mn-cs"/>
            </a:rPr>
            <a:t> </a:t>
          </a:r>
        </a:p>
      </dgm:t>
    </dgm:pt>
    <dgm:pt modelId="{05194FF9-C66D-42F4-A44F-45FFDBA8FA24}" type="parTrans" cxnId="{7ED629E8-44B7-4538-8B4B-E5231AB9C129}">
      <dgm:prSet/>
      <dgm:spPr/>
      <dgm:t>
        <a:bodyPr/>
        <a:lstStyle/>
        <a:p>
          <a:endParaRPr lang="en-US" b="1"/>
        </a:p>
      </dgm:t>
    </dgm:pt>
    <dgm:pt modelId="{C7FECD67-E6CE-48D8-9EE9-B79304CABC6B}" type="sibTrans" cxnId="{7ED629E8-44B7-4538-8B4B-E5231AB9C129}">
      <dgm:prSet/>
      <dgm:spPr/>
      <dgm:t>
        <a:bodyPr/>
        <a:lstStyle/>
        <a:p>
          <a:endParaRPr lang="en-US" b="1"/>
        </a:p>
      </dgm:t>
    </dgm:pt>
    <dgm:pt modelId="{1D5CB1B3-8F6D-43E1-94E4-31044D8511C6}">
      <dgm:prSet custT="1"/>
      <dgm:spPr>
        <a:xfrm>
          <a:off x="6231047" y="158895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alibri"/>
              <a:ea typeface="+mn-ea"/>
              <a:cs typeface="+mn-cs"/>
            </a:rPr>
            <a:t>Monthly, Discharge</a:t>
          </a:r>
          <a:endParaRPr lang="en-US" sz="1400" b="1" dirty="0">
            <a:solidFill>
              <a:sysClr val="windowText" lastClr="000000">
                <a:hueOff val="0"/>
                <a:satOff val="0"/>
                <a:lumOff val="0"/>
                <a:alphaOff val="0"/>
              </a:sysClr>
            </a:solidFill>
            <a:latin typeface="Calibri"/>
            <a:ea typeface="+mn-ea"/>
            <a:cs typeface="+mn-cs"/>
          </a:endParaRPr>
        </a:p>
      </dgm:t>
    </dgm:pt>
    <dgm:pt modelId="{DC12C95D-F229-4A16-8403-A50EFAFC1FF7}" type="parTrans" cxnId="{6C1C21D6-8920-4A81-86F6-6957CCCF1835}">
      <dgm:prSet/>
      <dgm:spPr/>
      <dgm:t>
        <a:bodyPr/>
        <a:lstStyle/>
        <a:p>
          <a:endParaRPr lang="en-US" b="1"/>
        </a:p>
      </dgm:t>
    </dgm:pt>
    <dgm:pt modelId="{E9BA789A-EC2F-4CF3-884A-A1C8757D71B3}" type="sibTrans" cxnId="{6C1C21D6-8920-4A81-86F6-6957CCCF1835}">
      <dgm:prSet/>
      <dgm:spPr/>
      <dgm:t>
        <a:bodyPr/>
        <a:lstStyle/>
        <a:p>
          <a:endParaRPr lang="en-US" b="1"/>
        </a:p>
      </dgm:t>
    </dgm:pt>
    <dgm:pt modelId="{87DD72A6-956A-4576-A5F7-2E2953D812E9}">
      <dgm:prSet custT="1"/>
      <dgm:spPr>
        <a:xfrm>
          <a:off x="6231047" y="235159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alibri"/>
              <a:ea typeface="+mn-ea"/>
              <a:cs typeface="+mn-cs"/>
            </a:rPr>
            <a:t>Monthly, every 3 months, Discharge</a:t>
          </a:r>
          <a:endParaRPr lang="en-US" sz="1400" b="1" dirty="0">
            <a:solidFill>
              <a:sysClr val="windowText" lastClr="000000">
                <a:hueOff val="0"/>
                <a:satOff val="0"/>
                <a:lumOff val="0"/>
                <a:alphaOff val="0"/>
              </a:sysClr>
            </a:solidFill>
            <a:latin typeface="Calibri"/>
            <a:ea typeface="+mn-ea"/>
            <a:cs typeface="+mn-cs"/>
          </a:endParaRPr>
        </a:p>
      </dgm:t>
    </dgm:pt>
    <dgm:pt modelId="{FDBF88AC-D0A5-455E-8630-1EA4F015EEFA}" type="parTrans" cxnId="{723DFE94-AEEC-41A2-9851-2FB545F37069}">
      <dgm:prSet/>
      <dgm:spPr/>
      <dgm:t>
        <a:bodyPr/>
        <a:lstStyle/>
        <a:p>
          <a:endParaRPr lang="en-US" b="1"/>
        </a:p>
      </dgm:t>
    </dgm:pt>
    <dgm:pt modelId="{028DEB11-35F5-4CCF-9638-D4D7290C779D}" type="sibTrans" cxnId="{723DFE94-AEEC-41A2-9851-2FB545F37069}">
      <dgm:prSet/>
      <dgm:spPr/>
      <dgm:t>
        <a:bodyPr/>
        <a:lstStyle/>
        <a:p>
          <a:endParaRPr lang="en-US" b="1"/>
        </a:p>
      </dgm:t>
    </dgm:pt>
    <dgm:pt modelId="{D51F5FD1-A46C-417C-8A53-D71B735E3533}">
      <dgm:prSet custT="1"/>
      <dgm:spPr>
        <a:xfrm>
          <a:off x="6231861" y="311423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alibri"/>
              <a:ea typeface="+mn-ea"/>
              <a:cs typeface="+mn-cs"/>
            </a:rPr>
            <a:t>Monthly, every 3 months, Discharge</a:t>
          </a:r>
          <a:endParaRPr lang="en-US" sz="1400" b="1" dirty="0">
            <a:solidFill>
              <a:sysClr val="windowText" lastClr="000000">
                <a:hueOff val="0"/>
                <a:satOff val="0"/>
                <a:lumOff val="0"/>
                <a:alphaOff val="0"/>
              </a:sysClr>
            </a:solidFill>
            <a:latin typeface="Calibri"/>
            <a:ea typeface="+mn-ea"/>
            <a:cs typeface="+mn-cs"/>
          </a:endParaRPr>
        </a:p>
      </dgm:t>
    </dgm:pt>
    <dgm:pt modelId="{59479830-1FB3-4E75-A872-3BC68D2B8871}" type="parTrans" cxnId="{4F395D6B-F5D1-4737-9A17-5C291569BDA3}">
      <dgm:prSet/>
      <dgm:spPr/>
      <dgm:t>
        <a:bodyPr/>
        <a:lstStyle/>
        <a:p>
          <a:endParaRPr lang="en-US" b="1"/>
        </a:p>
      </dgm:t>
    </dgm:pt>
    <dgm:pt modelId="{9A6D6B47-7217-4426-8942-A065BDBD1E70}" type="sibTrans" cxnId="{4F395D6B-F5D1-4737-9A17-5C291569BDA3}">
      <dgm:prSet/>
      <dgm:spPr/>
      <dgm:t>
        <a:bodyPr/>
        <a:lstStyle/>
        <a:p>
          <a:endParaRPr lang="en-US" b="1"/>
        </a:p>
      </dgm:t>
    </dgm:pt>
    <dgm:pt modelId="{FF648E6E-5DD0-4AC0-B7C5-B512038AC562}">
      <dgm:prSet custT="1"/>
      <dgm:spPr>
        <a:xfrm>
          <a:off x="1455850" y="387687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a:solidFill>
                <a:sysClr val="windowText" lastClr="000000">
                  <a:hueOff val="0"/>
                  <a:satOff val="0"/>
                  <a:lumOff val="0"/>
                  <a:alphaOff val="0"/>
                </a:sysClr>
              </a:solidFill>
              <a:latin typeface="Calibri"/>
              <a:ea typeface="+mn-ea"/>
              <a:cs typeface="+mn-cs"/>
            </a:rPr>
            <a:t>Outpatient Clinics</a:t>
          </a:r>
        </a:p>
      </dgm:t>
    </dgm:pt>
    <dgm:pt modelId="{7A8A40AF-C17B-44ED-BA7F-C7E97E805796}" type="parTrans" cxnId="{739EA265-2C52-4EDD-B976-918726C659B7}">
      <dgm:prSet/>
      <dgm:spPr/>
      <dgm:t>
        <a:bodyPr/>
        <a:lstStyle/>
        <a:p>
          <a:endParaRPr lang="en-US" b="1"/>
        </a:p>
      </dgm:t>
    </dgm:pt>
    <dgm:pt modelId="{F7FA8AA5-54D2-4482-9526-F634A30AFED3}" type="sibTrans" cxnId="{739EA265-2C52-4EDD-B976-918726C659B7}">
      <dgm:prSet/>
      <dgm:spPr/>
      <dgm:t>
        <a:bodyPr/>
        <a:lstStyle/>
        <a:p>
          <a:endParaRPr lang="en-US" b="1"/>
        </a:p>
      </dgm:t>
    </dgm:pt>
    <dgm:pt modelId="{B3CA71AB-F346-4459-8899-FC39371F6FB7}">
      <dgm:prSet custT="1"/>
      <dgm:spPr>
        <a:xfrm>
          <a:off x="814" y="3820008"/>
          <a:ext cx="1672456" cy="668982"/>
        </a:xfrm>
        <a:prstGeom prst="chevron">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US" sz="1800" b="1" dirty="0">
              <a:solidFill>
                <a:sysClr val="window" lastClr="FFFFFF"/>
              </a:solidFill>
              <a:latin typeface="Calibri"/>
              <a:ea typeface="+mn-ea"/>
              <a:cs typeface="+mn-cs"/>
            </a:rPr>
            <a:t>S-OQ</a:t>
          </a:r>
          <a:r>
            <a:rPr lang="en-US" sz="1800" b="1" dirty="0" smtClean="0">
              <a:solidFill>
                <a:sysClr val="window" lastClr="FFFFFF"/>
              </a:solidFill>
              <a:latin typeface="Calibri"/>
              <a:ea typeface="+mn-ea"/>
              <a:cs typeface="Calibri"/>
            </a:rPr>
            <a:t>® 2.0</a:t>
          </a:r>
          <a:endParaRPr lang="en-US" sz="1800" b="1" dirty="0">
            <a:solidFill>
              <a:sysClr val="window" lastClr="FFFFFF"/>
            </a:solidFill>
            <a:latin typeface="Calibri"/>
            <a:ea typeface="+mn-ea"/>
            <a:cs typeface="+mn-cs"/>
          </a:endParaRPr>
        </a:p>
      </dgm:t>
    </dgm:pt>
    <dgm:pt modelId="{087B682F-FFEB-4709-A1F6-B51B8F3FB8D5}" type="parTrans" cxnId="{DE16AFA9-FBE7-4B17-9760-4CCF1F4CB9A9}">
      <dgm:prSet/>
      <dgm:spPr/>
      <dgm:t>
        <a:bodyPr/>
        <a:lstStyle/>
        <a:p>
          <a:endParaRPr lang="en-US" b="1"/>
        </a:p>
      </dgm:t>
    </dgm:pt>
    <dgm:pt modelId="{90F6577C-4A4D-4A0D-8305-7C329827E544}" type="sibTrans" cxnId="{DE16AFA9-FBE7-4B17-9760-4CCF1F4CB9A9}">
      <dgm:prSet/>
      <dgm:spPr/>
      <dgm:t>
        <a:bodyPr/>
        <a:lstStyle/>
        <a:p>
          <a:endParaRPr lang="en-US" b="1"/>
        </a:p>
      </dgm:t>
    </dgm:pt>
    <dgm:pt modelId="{FDA31558-1BE4-492F-A5E4-6389AEE7213B}">
      <dgm:prSet custT="1"/>
      <dgm:spPr>
        <a:xfrm>
          <a:off x="2649649" y="387687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alibri"/>
              <a:ea typeface="+mn-ea"/>
              <a:cs typeface="+mn-cs"/>
            </a:rPr>
            <a:t>45</a:t>
          </a:r>
        </a:p>
        <a:p>
          <a:r>
            <a:rPr lang="en-US" sz="1400" b="0" dirty="0" smtClean="0">
              <a:solidFill>
                <a:sysClr val="windowText" lastClr="000000">
                  <a:hueOff val="0"/>
                  <a:satOff val="0"/>
                  <a:lumOff val="0"/>
                  <a:alphaOff val="0"/>
                </a:sysClr>
              </a:solidFill>
              <a:latin typeface="Calibri"/>
              <a:ea typeface="+mn-ea"/>
              <a:cs typeface="+mn-cs"/>
            </a:rPr>
            <a:t>(~5-10 min</a:t>
          </a:r>
          <a:r>
            <a:rPr lang="en-US" sz="1400" b="1" dirty="0" smtClean="0">
              <a:solidFill>
                <a:sysClr val="windowText" lastClr="000000">
                  <a:hueOff val="0"/>
                  <a:satOff val="0"/>
                  <a:lumOff val="0"/>
                  <a:alphaOff val="0"/>
                </a:sysClr>
              </a:solidFill>
              <a:latin typeface="Calibri"/>
              <a:ea typeface="+mn-ea"/>
              <a:cs typeface="+mn-cs"/>
            </a:rPr>
            <a:t>)</a:t>
          </a:r>
          <a:endParaRPr lang="en-US" sz="1400" b="1" dirty="0">
            <a:solidFill>
              <a:sysClr val="windowText" lastClr="000000">
                <a:hueOff val="0"/>
                <a:satOff val="0"/>
                <a:lumOff val="0"/>
                <a:alphaOff val="0"/>
              </a:sysClr>
            </a:solidFill>
            <a:latin typeface="Calibri"/>
            <a:ea typeface="+mn-ea"/>
            <a:cs typeface="+mn-cs"/>
          </a:endParaRPr>
        </a:p>
      </dgm:t>
    </dgm:pt>
    <dgm:pt modelId="{7B1E6596-C47A-4133-802D-4F6E6E2A1EB9}" type="parTrans" cxnId="{31DDABF6-8411-4932-8748-ECAAEAB48B54}">
      <dgm:prSet/>
      <dgm:spPr/>
      <dgm:t>
        <a:bodyPr/>
        <a:lstStyle/>
        <a:p>
          <a:endParaRPr lang="en-US" b="1"/>
        </a:p>
      </dgm:t>
    </dgm:pt>
    <dgm:pt modelId="{A3D2406D-611D-401D-B307-F1501331DF4F}" type="sibTrans" cxnId="{31DDABF6-8411-4932-8748-ECAAEAB48B54}">
      <dgm:prSet/>
      <dgm:spPr/>
      <dgm:t>
        <a:bodyPr/>
        <a:lstStyle/>
        <a:p>
          <a:endParaRPr lang="en-US" b="1"/>
        </a:p>
      </dgm:t>
    </dgm:pt>
    <dgm:pt modelId="{5248A95E-1475-4ACE-91E5-4E38BF7C1AF3}">
      <dgm:prSet custT="1"/>
      <dgm:spPr>
        <a:xfrm>
          <a:off x="3843449" y="387687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a:solidFill>
                <a:sysClr val="windowText" lastClr="000000">
                  <a:hueOff val="0"/>
                  <a:satOff val="0"/>
                  <a:lumOff val="0"/>
                  <a:alphaOff val="0"/>
                </a:sysClr>
              </a:solidFill>
              <a:latin typeface="Calibri"/>
              <a:ea typeface="+mn-ea"/>
              <a:cs typeface="+mn-cs"/>
            </a:rPr>
            <a:t>Client</a:t>
          </a:r>
        </a:p>
      </dgm:t>
    </dgm:pt>
    <dgm:pt modelId="{EB55D2A5-0D05-4682-A0E0-7194E11E8D93}" type="parTrans" cxnId="{87546917-C2BA-4CAA-B8DC-B8CD3778EA7E}">
      <dgm:prSet/>
      <dgm:spPr/>
      <dgm:t>
        <a:bodyPr/>
        <a:lstStyle/>
        <a:p>
          <a:endParaRPr lang="en-US" b="1"/>
        </a:p>
      </dgm:t>
    </dgm:pt>
    <dgm:pt modelId="{0FED55F0-6191-4475-91DF-26213CAE2848}" type="sibTrans" cxnId="{87546917-C2BA-4CAA-B8DC-B8CD3778EA7E}">
      <dgm:prSet/>
      <dgm:spPr/>
      <dgm:t>
        <a:bodyPr/>
        <a:lstStyle/>
        <a:p>
          <a:endParaRPr lang="en-US" b="1"/>
        </a:p>
      </dgm:t>
    </dgm:pt>
    <dgm:pt modelId="{BD8C6253-C127-4C7B-911D-13A22BA0F644}">
      <dgm:prSet custT="1"/>
      <dgm:spPr>
        <a:xfrm>
          <a:off x="5037248" y="387687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alibri"/>
              <a:ea typeface="+mn-ea"/>
              <a:cs typeface="+mn-cs"/>
            </a:rPr>
            <a:t>18+</a:t>
          </a:r>
          <a:endParaRPr lang="en-US" sz="1400" b="1" dirty="0">
            <a:solidFill>
              <a:sysClr val="windowText" lastClr="000000">
                <a:hueOff val="0"/>
                <a:satOff val="0"/>
                <a:lumOff val="0"/>
                <a:alphaOff val="0"/>
              </a:sysClr>
            </a:solidFill>
            <a:latin typeface="Calibri"/>
            <a:ea typeface="+mn-ea"/>
            <a:cs typeface="+mn-cs"/>
          </a:endParaRPr>
        </a:p>
      </dgm:t>
    </dgm:pt>
    <dgm:pt modelId="{6B7D1BC1-BC17-4CE0-B614-34D7B792EDBE}" type="parTrans" cxnId="{F376F223-5BBD-4249-A4ED-D5026130D8F2}">
      <dgm:prSet/>
      <dgm:spPr/>
      <dgm:t>
        <a:bodyPr/>
        <a:lstStyle/>
        <a:p>
          <a:endParaRPr lang="en-US" b="1"/>
        </a:p>
      </dgm:t>
    </dgm:pt>
    <dgm:pt modelId="{22441BD4-2F2D-4FED-BC07-D629C5020754}" type="sibTrans" cxnId="{F376F223-5BBD-4249-A4ED-D5026130D8F2}">
      <dgm:prSet/>
      <dgm:spPr/>
      <dgm:t>
        <a:bodyPr/>
        <a:lstStyle/>
        <a:p>
          <a:endParaRPr lang="en-US" b="1"/>
        </a:p>
      </dgm:t>
    </dgm:pt>
    <dgm:pt modelId="{D45C3AF7-E468-437D-B713-50D46E90CE33}">
      <dgm:prSet custT="1"/>
      <dgm:spPr>
        <a:xfrm>
          <a:off x="6231861" y="3867693"/>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alibri"/>
              <a:ea typeface="+mn-ea"/>
              <a:cs typeface="+mn-cs"/>
            </a:rPr>
            <a:t>Every 3 months,  Discharge</a:t>
          </a:r>
          <a:endParaRPr lang="en-US" sz="1400" b="1" dirty="0">
            <a:solidFill>
              <a:sysClr val="windowText" lastClr="000000">
                <a:hueOff val="0"/>
                <a:satOff val="0"/>
                <a:lumOff val="0"/>
                <a:alphaOff val="0"/>
              </a:sysClr>
            </a:solidFill>
            <a:latin typeface="Calibri"/>
            <a:ea typeface="+mn-ea"/>
            <a:cs typeface="+mn-cs"/>
          </a:endParaRPr>
        </a:p>
      </dgm:t>
    </dgm:pt>
    <dgm:pt modelId="{CDB2FE5B-19EB-4CF4-BB7B-8BE53FC53D48}" type="parTrans" cxnId="{9303F14D-0659-4836-BE9C-B54425847D94}">
      <dgm:prSet/>
      <dgm:spPr/>
      <dgm:t>
        <a:bodyPr/>
        <a:lstStyle/>
        <a:p>
          <a:endParaRPr lang="en-US" b="1"/>
        </a:p>
      </dgm:t>
    </dgm:pt>
    <dgm:pt modelId="{C61A0C50-2D53-472D-AA27-1C7AD8D40BEF}" type="sibTrans" cxnId="{9303F14D-0659-4836-BE9C-B54425847D94}">
      <dgm:prSet/>
      <dgm:spPr/>
      <dgm:t>
        <a:bodyPr/>
        <a:lstStyle/>
        <a:p>
          <a:endParaRPr lang="en-US" b="1"/>
        </a:p>
      </dgm:t>
    </dgm:pt>
    <dgm:pt modelId="{3676C6F5-2EB7-4100-8D45-2C83A1296B38}">
      <dgm:prSet custT="1"/>
      <dgm:spPr>
        <a:xfrm>
          <a:off x="3843449" y="311423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a:solidFill>
                <a:sysClr val="windowText" lastClr="000000">
                  <a:hueOff val="0"/>
                  <a:satOff val="0"/>
                  <a:lumOff val="0"/>
                  <a:alphaOff val="0"/>
                </a:sysClr>
              </a:solidFill>
              <a:latin typeface="Calibri"/>
              <a:ea typeface="+mn-ea"/>
              <a:cs typeface="+mn-cs"/>
            </a:rPr>
            <a:t>Parent/</a:t>
          </a:r>
        </a:p>
        <a:p>
          <a:r>
            <a:rPr lang="en-US" sz="1400" b="1" dirty="0">
              <a:solidFill>
                <a:sysClr val="windowText" lastClr="000000">
                  <a:hueOff val="0"/>
                  <a:satOff val="0"/>
                  <a:lumOff val="0"/>
                  <a:alphaOff val="0"/>
                </a:sysClr>
              </a:solidFill>
              <a:latin typeface="Calibri"/>
              <a:ea typeface="+mn-ea"/>
              <a:cs typeface="+mn-cs"/>
            </a:rPr>
            <a:t>Guardian</a:t>
          </a:r>
        </a:p>
      </dgm:t>
    </dgm:pt>
    <dgm:pt modelId="{BA24A95C-A201-4DD9-B28B-2D63567272F5}" type="sibTrans" cxnId="{0DBC7445-F988-45FF-9D59-AC1258BED65D}">
      <dgm:prSet/>
      <dgm:spPr/>
      <dgm:t>
        <a:bodyPr/>
        <a:lstStyle/>
        <a:p>
          <a:endParaRPr lang="en-US" b="1"/>
        </a:p>
      </dgm:t>
    </dgm:pt>
    <dgm:pt modelId="{81ED4352-2C66-43A1-A03E-6EB7284329BA}" type="parTrans" cxnId="{0DBC7445-F988-45FF-9D59-AC1258BED65D}">
      <dgm:prSet/>
      <dgm:spPr/>
      <dgm:t>
        <a:bodyPr/>
        <a:lstStyle/>
        <a:p>
          <a:endParaRPr lang="en-US" b="1"/>
        </a:p>
      </dgm:t>
    </dgm:pt>
    <dgm:pt modelId="{E04E1B73-F4B3-4A19-A046-B2928804C11B}">
      <dgm:prSet phldrT="[Text]" custT="1"/>
      <dgm:spPr>
        <a:xfrm>
          <a:off x="2649649" y="311423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alibri"/>
              <a:ea typeface="+mn-ea"/>
              <a:cs typeface="+mn-cs"/>
            </a:rPr>
            <a:t>64</a:t>
          </a:r>
        </a:p>
        <a:p>
          <a:r>
            <a:rPr lang="en-US" sz="1400" b="0" dirty="0" smtClean="0">
              <a:solidFill>
                <a:sysClr val="windowText" lastClr="000000">
                  <a:hueOff val="0"/>
                  <a:satOff val="0"/>
                  <a:lumOff val="0"/>
                  <a:alphaOff val="0"/>
                </a:sysClr>
              </a:solidFill>
              <a:latin typeface="Calibri"/>
              <a:ea typeface="+mn-ea"/>
              <a:cs typeface="+mn-cs"/>
            </a:rPr>
            <a:t>(~10-15 min)</a:t>
          </a:r>
          <a:endParaRPr lang="en-US" sz="1400" b="1" dirty="0">
            <a:solidFill>
              <a:sysClr val="windowText" lastClr="000000">
                <a:hueOff val="0"/>
                <a:satOff val="0"/>
                <a:lumOff val="0"/>
                <a:alphaOff val="0"/>
              </a:sysClr>
            </a:solidFill>
            <a:latin typeface="Calibri"/>
            <a:ea typeface="+mn-ea"/>
            <a:cs typeface="+mn-cs"/>
          </a:endParaRPr>
        </a:p>
      </dgm:t>
    </dgm:pt>
    <dgm:pt modelId="{2B73B2B2-1EBF-4401-8F6C-330D5244AA8F}" type="sibTrans" cxnId="{0BAF6203-913C-46F0-B2F3-4E6B3670D1C6}">
      <dgm:prSet/>
      <dgm:spPr/>
      <dgm:t>
        <a:bodyPr/>
        <a:lstStyle/>
        <a:p>
          <a:endParaRPr lang="en-US" b="1"/>
        </a:p>
      </dgm:t>
    </dgm:pt>
    <dgm:pt modelId="{185331E2-774B-4344-84E7-A06CAA291868}" type="parTrans" cxnId="{0BAF6203-913C-46F0-B2F3-4E6B3670D1C6}">
      <dgm:prSet/>
      <dgm:spPr/>
      <dgm:t>
        <a:bodyPr/>
        <a:lstStyle/>
        <a:p>
          <a:endParaRPr lang="en-US" b="1"/>
        </a:p>
      </dgm:t>
    </dgm:pt>
    <dgm:pt modelId="{013EB2AC-CD1F-41E1-9E21-91EEB2E6066F}">
      <dgm:prSet phldrT="[Text]" custT="1"/>
      <dgm:spPr>
        <a:xfrm>
          <a:off x="1455850" y="3114232"/>
          <a:ext cx="1388138" cy="555255"/>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alibri"/>
              <a:ea typeface="+mn-ea"/>
              <a:cs typeface="+mn-cs"/>
            </a:rPr>
            <a:t>Outpatient, CCPU, TFCO-OC</a:t>
          </a:r>
          <a:endParaRPr lang="en-US" sz="1400" b="1" dirty="0">
            <a:solidFill>
              <a:sysClr val="windowText" lastClr="000000">
                <a:hueOff val="0"/>
                <a:satOff val="0"/>
                <a:lumOff val="0"/>
                <a:alphaOff val="0"/>
              </a:sysClr>
            </a:solidFill>
            <a:latin typeface="Calibri"/>
            <a:ea typeface="+mn-ea"/>
            <a:cs typeface="+mn-cs"/>
          </a:endParaRPr>
        </a:p>
      </dgm:t>
    </dgm:pt>
    <dgm:pt modelId="{E2FB20D9-0297-4EB5-A42D-6299DBA982C0}" type="sibTrans" cxnId="{787F6C07-A1BD-4304-B56B-64700F174E3C}">
      <dgm:prSet/>
      <dgm:spPr/>
      <dgm:t>
        <a:bodyPr/>
        <a:lstStyle/>
        <a:p>
          <a:endParaRPr lang="en-US" b="1"/>
        </a:p>
      </dgm:t>
    </dgm:pt>
    <dgm:pt modelId="{19E9AF11-86A7-4197-AB4B-7FED258DC9C3}" type="parTrans" cxnId="{787F6C07-A1BD-4304-B56B-64700F174E3C}">
      <dgm:prSet/>
      <dgm:spPr/>
      <dgm:t>
        <a:bodyPr/>
        <a:lstStyle/>
        <a:p>
          <a:endParaRPr lang="en-US" b="1"/>
        </a:p>
      </dgm:t>
    </dgm:pt>
    <dgm:pt modelId="{301E9732-D543-4AE3-92AA-5E7615D395E3}" type="pres">
      <dgm:prSet presAssocID="{945982F6-2620-4C71-8066-287423A5530A}" presName="Name0" presStyleCnt="0">
        <dgm:presLayoutVars>
          <dgm:chPref val="3"/>
          <dgm:dir/>
          <dgm:animLvl val="lvl"/>
          <dgm:resizeHandles/>
        </dgm:presLayoutVars>
      </dgm:prSet>
      <dgm:spPr/>
      <dgm:t>
        <a:bodyPr/>
        <a:lstStyle/>
        <a:p>
          <a:endParaRPr lang="en-US"/>
        </a:p>
      </dgm:t>
    </dgm:pt>
    <dgm:pt modelId="{31DE41C1-EF63-45BD-AA84-AC1FF38D7A63}" type="pres">
      <dgm:prSet presAssocID="{01DF4960-97C3-43A3-8674-FDB4D60FBCB8}" presName="horFlow" presStyleCnt="0"/>
      <dgm:spPr/>
    </dgm:pt>
    <dgm:pt modelId="{1B997C05-B327-4EE8-AF91-6454BDD70A7F}" type="pres">
      <dgm:prSet presAssocID="{01DF4960-97C3-43A3-8674-FDB4D60FBCB8}" presName="bigChev" presStyleLbl="node1" presStyleIdx="0" presStyleCnt="6" custScaleX="54216" custLinFactX="-78083" custLinFactNeighborX="-100000"/>
      <dgm:spPr>
        <a:prstGeom prst="roundRect">
          <a:avLst/>
        </a:prstGeom>
      </dgm:spPr>
      <dgm:t>
        <a:bodyPr/>
        <a:lstStyle/>
        <a:p>
          <a:endParaRPr lang="en-US"/>
        </a:p>
      </dgm:t>
    </dgm:pt>
    <dgm:pt modelId="{DF5669BE-2CD9-47A2-A9FF-852499EB75D5}" type="pres">
      <dgm:prSet presAssocID="{A85325D5-A037-48C3-B967-B778EE7A9609}" presName="parTrans" presStyleCnt="0"/>
      <dgm:spPr/>
    </dgm:pt>
    <dgm:pt modelId="{4906B1D6-9AA0-456D-A39C-BCDB42CE72A0}" type="pres">
      <dgm:prSet presAssocID="{C2C87ECA-5013-4C44-AF12-C73D6FDEB1B2}" presName="node" presStyleLbl="alignAccFollowNode1" presStyleIdx="0" presStyleCnt="30" custScaleX="99952" custLinFactX="-29226" custLinFactNeighborX="-100000">
        <dgm:presLayoutVars>
          <dgm:bulletEnabled val="1"/>
        </dgm:presLayoutVars>
      </dgm:prSet>
      <dgm:spPr>
        <a:prstGeom prst="roundRect">
          <a:avLst/>
        </a:prstGeom>
      </dgm:spPr>
      <dgm:t>
        <a:bodyPr/>
        <a:lstStyle/>
        <a:p>
          <a:endParaRPr lang="en-US"/>
        </a:p>
      </dgm:t>
    </dgm:pt>
    <dgm:pt modelId="{89DCDF51-A54D-423D-B872-DDBB75AD4F2A}" type="pres">
      <dgm:prSet presAssocID="{D7D78A07-20C6-4C12-A6F4-8913CEF424B2}" presName="sibTrans" presStyleCnt="0"/>
      <dgm:spPr/>
    </dgm:pt>
    <dgm:pt modelId="{6E7BA57A-F772-42AC-9BF0-45FA8070F864}" type="pres">
      <dgm:prSet presAssocID="{8EF6DE39-90F7-4CD2-BCA5-183C8CDD0DF3}" presName="node" presStyleLbl="alignAccFollowNode1" presStyleIdx="1" presStyleCnt="30" custScaleX="76930" custLinFactX="-1279" custLinFactNeighborX="-100000" custLinFactNeighborY="-147">
        <dgm:presLayoutVars>
          <dgm:bulletEnabled val="1"/>
        </dgm:presLayoutVars>
      </dgm:prSet>
      <dgm:spPr>
        <a:prstGeom prst="roundRect">
          <a:avLst/>
        </a:prstGeom>
      </dgm:spPr>
      <dgm:t>
        <a:bodyPr/>
        <a:lstStyle/>
        <a:p>
          <a:endParaRPr lang="en-US"/>
        </a:p>
      </dgm:t>
    </dgm:pt>
    <dgm:pt modelId="{F3125E47-0B56-444A-A91E-E8F8A4DA0D79}" type="pres">
      <dgm:prSet presAssocID="{7F80D949-529F-4BEB-9C72-B6C89CB71F65}" presName="sibTrans" presStyleCnt="0"/>
      <dgm:spPr/>
    </dgm:pt>
    <dgm:pt modelId="{8A0B18DA-8AFA-4DBE-9CC2-15DDD68BB7FA}" type="pres">
      <dgm:prSet presAssocID="{2B07CDAA-5909-4DD2-A220-B298B373C559}" presName="node" presStyleLbl="alignAccFollowNode1" presStyleIdx="2" presStyleCnt="30" custScaleX="110901" custLinFactNeighborX="93243" custLinFactNeighborY="1438">
        <dgm:presLayoutVars>
          <dgm:bulletEnabled val="1"/>
        </dgm:presLayoutVars>
      </dgm:prSet>
      <dgm:spPr>
        <a:prstGeom prst="roundRect">
          <a:avLst/>
        </a:prstGeom>
      </dgm:spPr>
      <dgm:t>
        <a:bodyPr/>
        <a:lstStyle/>
        <a:p>
          <a:endParaRPr lang="en-US"/>
        </a:p>
      </dgm:t>
    </dgm:pt>
    <dgm:pt modelId="{3DDD2873-77E7-424D-8E9D-EC1BFDE5DDEA}" type="pres">
      <dgm:prSet presAssocID="{29D54855-01D3-49F6-9AA9-E9A4B74D0406}" presName="sibTrans" presStyleCnt="0"/>
      <dgm:spPr/>
    </dgm:pt>
    <dgm:pt modelId="{FC2C00C4-D150-441C-91F7-5D0FB8F5F71B}" type="pres">
      <dgm:prSet presAssocID="{52BFF83E-F411-4BEE-8DF2-92234D991132}" presName="node" presStyleLbl="alignAccFollowNode1" presStyleIdx="3" presStyleCnt="30" custScaleX="76930" custLinFactX="27290" custLinFactNeighborX="100000" custLinFactNeighborY="3170">
        <dgm:presLayoutVars>
          <dgm:bulletEnabled val="1"/>
        </dgm:presLayoutVars>
      </dgm:prSet>
      <dgm:spPr>
        <a:prstGeom prst="roundRect">
          <a:avLst/>
        </a:prstGeom>
      </dgm:spPr>
      <dgm:t>
        <a:bodyPr/>
        <a:lstStyle/>
        <a:p>
          <a:endParaRPr lang="en-US"/>
        </a:p>
      </dgm:t>
    </dgm:pt>
    <dgm:pt modelId="{4AF6B88B-479D-4359-A935-7E21D1AFFB8A}" type="pres">
      <dgm:prSet presAssocID="{8447FF4E-2B1B-4148-A10F-569365774EFF}" presName="sibTrans" presStyleCnt="0"/>
      <dgm:spPr/>
    </dgm:pt>
    <dgm:pt modelId="{F4455A8B-330C-4414-81F5-64330034E8BC}" type="pres">
      <dgm:prSet presAssocID="{8627244F-83CC-4F10-AE4C-E24558EDA76F}" presName="node" presStyleLbl="alignAccFollowNode1" presStyleIdx="4" presStyleCnt="30" custScaleX="93780" custLinFactX="56213" custLinFactNeighborX="100000" custLinFactNeighborY="3458">
        <dgm:presLayoutVars>
          <dgm:bulletEnabled val="1"/>
        </dgm:presLayoutVars>
      </dgm:prSet>
      <dgm:spPr>
        <a:prstGeom prst="roundRect">
          <a:avLst/>
        </a:prstGeom>
      </dgm:spPr>
      <dgm:t>
        <a:bodyPr/>
        <a:lstStyle/>
        <a:p>
          <a:endParaRPr lang="en-US"/>
        </a:p>
      </dgm:t>
    </dgm:pt>
    <dgm:pt modelId="{21B8276A-00A4-4A7F-BAE7-9BFDE78B65BB}" type="pres">
      <dgm:prSet presAssocID="{01DF4960-97C3-43A3-8674-FDB4D60FBCB8}" presName="vSp" presStyleCnt="0"/>
      <dgm:spPr/>
    </dgm:pt>
    <dgm:pt modelId="{AC132D43-A168-4645-BED5-417CD166527B}" type="pres">
      <dgm:prSet presAssocID="{5B97172D-EE67-4C2B-9F1C-04BB223B277E}" presName="horFlow" presStyleCnt="0"/>
      <dgm:spPr/>
    </dgm:pt>
    <dgm:pt modelId="{E90DBF2E-41CA-4E2D-A6FA-9DB74A204856}" type="pres">
      <dgm:prSet presAssocID="{5B97172D-EE67-4C2B-9F1C-04BB223B277E}" presName="bigChev" presStyleLbl="node1" presStyleIdx="1" presStyleCnt="6" custScaleX="54216" custLinFactX="-78083" custLinFactNeighborX="-100000"/>
      <dgm:spPr>
        <a:prstGeom prst="roundRect">
          <a:avLst/>
        </a:prstGeom>
      </dgm:spPr>
      <dgm:t>
        <a:bodyPr/>
        <a:lstStyle/>
        <a:p>
          <a:endParaRPr lang="en-US"/>
        </a:p>
      </dgm:t>
    </dgm:pt>
    <dgm:pt modelId="{31DB5348-9A09-41F1-9240-065CD5EDB0F1}" type="pres">
      <dgm:prSet presAssocID="{F73331FF-ECB3-448A-9DA3-C96288849E5F}" presName="parTrans" presStyleCnt="0"/>
      <dgm:spPr/>
    </dgm:pt>
    <dgm:pt modelId="{B70023EB-7CB2-43AB-AC73-9C3A77E5BD9B}" type="pres">
      <dgm:prSet presAssocID="{318150AF-4621-4F6F-A689-4057D955065B}" presName="node" presStyleLbl="alignAccFollowNode1" presStyleIdx="5" presStyleCnt="30" custScaleX="99952" custLinFactX="-29226" custLinFactNeighborX="-100000">
        <dgm:presLayoutVars>
          <dgm:bulletEnabled val="1"/>
        </dgm:presLayoutVars>
      </dgm:prSet>
      <dgm:spPr>
        <a:prstGeom prst="roundRect">
          <a:avLst/>
        </a:prstGeom>
      </dgm:spPr>
      <dgm:t>
        <a:bodyPr/>
        <a:lstStyle/>
        <a:p>
          <a:endParaRPr lang="en-US"/>
        </a:p>
      </dgm:t>
    </dgm:pt>
    <dgm:pt modelId="{7929AE72-2B6E-444A-B448-5DCDDB0A7870}" type="pres">
      <dgm:prSet presAssocID="{628873B3-4A28-4E72-A2EB-5CFE20CD17DB}" presName="sibTrans" presStyleCnt="0"/>
      <dgm:spPr/>
    </dgm:pt>
    <dgm:pt modelId="{8CAA9FC2-8F29-417C-9D97-B8EDED7A912B}" type="pres">
      <dgm:prSet presAssocID="{1138AD1C-05E5-4B35-AFA2-7DE784435E3A}" presName="node" presStyleLbl="alignAccFollowNode1" presStyleIdx="6" presStyleCnt="30" custScaleX="76930" custLinFactX="-1279" custLinFactNeighborX="-100000" custLinFactNeighborY="-2246">
        <dgm:presLayoutVars>
          <dgm:bulletEnabled val="1"/>
        </dgm:presLayoutVars>
      </dgm:prSet>
      <dgm:spPr>
        <a:prstGeom prst="roundRect">
          <a:avLst/>
        </a:prstGeom>
      </dgm:spPr>
      <dgm:t>
        <a:bodyPr/>
        <a:lstStyle/>
        <a:p>
          <a:endParaRPr lang="en-US"/>
        </a:p>
      </dgm:t>
    </dgm:pt>
    <dgm:pt modelId="{74DDA754-E71E-4B6C-B226-6A17AAA49BBA}" type="pres">
      <dgm:prSet presAssocID="{54750417-40C2-4828-AD06-C6EB12F3E9EE}" presName="sibTrans" presStyleCnt="0"/>
      <dgm:spPr/>
    </dgm:pt>
    <dgm:pt modelId="{7E5565EB-ABC1-482E-B0DE-D015003EF2BE}" type="pres">
      <dgm:prSet presAssocID="{FB1D4B27-B789-442C-91B8-C4177C0741A8}" presName="node" presStyleLbl="alignAccFollowNode1" presStyleIdx="7" presStyleCnt="30" custScaleX="110901" custLinFactNeighborX="93243" custLinFactNeighborY="-291">
        <dgm:presLayoutVars>
          <dgm:bulletEnabled val="1"/>
        </dgm:presLayoutVars>
      </dgm:prSet>
      <dgm:spPr>
        <a:prstGeom prst="roundRect">
          <a:avLst/>
        </a:prstGeom>
      </dgm:spPr>
      <dgm:t>
        <a:bodyPr/>
        <a:lstStyle/>
        <a:p>
          <a:endParaRPr lang="en-US"/>
        </a:p>
      </dgm:t>
    </dgm:pt>
    <dgm:pt modelId="{3A1BC7D4-0CB6-4F00-B4A8-676436574C7F}" type="pres">
      <dgm:prSet presAssocID="{0F904AC5-C0CC-4B7B-8F54-7AACAC80F5BF}" presName="sibTrans" presStyleCnt="0"/>
      <dgm:spPr/>
    </dgm:pt>
    <dgm:pt modelId="{D8D7FB72-3B92-4180-8CFF-0A29B6353B97}" type="pres">
      <dgm:prSet presAssocID="{8887E290-9201-4310-81FD-1EF14D785125}" presName="node" presStyleLbl="alignAccFollowNode1" presStyleIdx="8" presStyleCnt="30" custScaleX="76930" custLinFactX="27290" custLinFactNeighborX="100000" custLinFactNeighborY="3170">
        <dgm:presLayoutVars>
          <dgm:bulletEnabled val="1"/>
        </dgm:presLayoutVars>
      </dgm:prSet>
      <dgm:spPr>
        <a:prstGeom prst="roundRect">
          <a:avLst/>
        </a:prstGeom>
      </dgm:spPr>
      <dgm:t>
        <a:bodyPr/>
        <a:lstStyle/>
        <a:p>
          <a:endParaRPr lang="en-US"/>
        </a:p>
      </dgm:t>
    </dgm:pt>
    <dgm:pt modelId="{657C2360-72A9-41C6-B8C3-B97EC59FAF2B}" type="pres">
      <dgm:prSet presAssocID="{8F93C035-13A8-4E1B-9918-5286E4C7F554}" presName="sibTrans" presStyleCnt="0"/>
      <dgm:spPr/>
    </dgm:pt>
    <dgm:pt modelId="{4FFB6846-BE06-4689-AEF9-EEB38EFD2E41}" type="pres">
      <dgm:prSet presAssocID="{8A4ADFAC-406F-486F-8C0C-0F114C1DD451}" presName="node" presStyleLbl="alignAccFollowNode1" presStyleIdx="9" presStyleCnt="30" custScaleX="93780" custLinFactX="56213" custLinFactNeighborX="100000" custLinFactNeighborY="3458">
        <dgm:presLayoutVars>
          <dgm:bulletEnabled val="1"/>
        </dgm:presLayoutVars>
      </dgm:prSet>
      <dgm:spPr>
        <a:prstGeom prst="roundRect">
          <a:avLst/>
        </a:prstGeom>
      </dgm:spPr>
      <dgm:t>
        <a:bodyPr/>
        <a:lstStyle/>
        <a:p>
          <a:endParaRPr lang="en-US"/>
        </a:p>
      </dgm:t>
    </dgm:pt>
    <dgm:pt modelId="{6C53D56A-0C83-4FD6-9664-3172E9CA15F2}" type="pres">
      <dgm:prSet presAssocID="{5B97172D-EE67-4C2B-9F1C-04BB223B277E}" presName="vSp" presStyleCnt="0"/>
      <dgm:spPr/>
    </dgm:pt>
    <dgm:pt modelId="{92F759FC-1E0D-411B-9568-D1B91C985DAA}" type="pres">
      <dgm:prSet presAssocID="{71CB8C1C-97B0-421A-AD3F-ED56D2CD8194}" presName="horFlow" presStyleCnt="0"/>
      <dgm:spPr/>
    </dgm:pt>
    <dgm:pt modelId="{0BEBA737-D209-42B8-99CB-104F8335C56D}" type="pres">
      <dgm:prSet presAssocID="{71CB8C1C-97B0-421A-AD3F-ED56D2CD8194}" presName="bigChev" presStyleLbl="node1" presStyleIdx="2" presStyleCnt="6" custScaleX="54216" custLinFactX="-78083" custLinFactNeighborX="-100000"/>
      <dgm:spPr>
        <a:prstGeom prst="roundRect">
          <a:avLst/>
        </a:prstGeom>
      </dgm:spPr>
      <dgm:t>
        <a:bodyPr/>
        <a:lstStyle/>
        <a:p>
          <a:endParaRPr lang="en-US"/>
        </a:p>
      </dgm:t>
    </dgm:pt>
    <dgm:pt modelId="{9C0E289D-3A9D-41FC-A865-62D04675AAE2}" type="pres">
      <dgm:prSet presAssocID="{D9DD2B88-1760-4EF0-810C-BC524FAC4C6D}" presName="parTrans" presStyleCnt="0"/>
      <dgm:spPr/>
    </dgm:pt>
    <dgm:pt modelId="{ADBE07EF-F20D-496B-A2FD-1F45D2178F16}" type="pres">
      <dgm:prSet presAssocID="{C04DDC25-FED4-48D7-8314-D01028BD1C2A}" presName="node" presStyleLbl="alignAccFollowNode1" presStyleIdx="10" presStyleCnt="30" custScaleX="99952" custLinFactX="-29226" custLinFactNeighborX="-100000">
        <dgm:presLayoutVars>
          <dgm:bulletEnabled val="1"/>
        </dgm:presLayoutVars>
      </dgm:prSet>
      <dgm:spPr>
        <a:prstGeom prst="roundRect">
          <a:avLst/>
        </a:prstGeom>
      </dgm:spPr>
      <dgm:t>
        <a:bodyPr/>
        <a:lstStyle/>
        <a:p>
          <a:endParaRPr lang="en-US"/>
        </a:p>
      </dgm:t>
    </dgm:pt>
    <dgm:pt modelId="{1C5898BA-0A30-40F8-96F9-F338B401535B}" type="pres">
      <dgm:prSet presAssocID="{B30613D5-444B-4098-BFE3-007764011BC9}" presName="sibTrans" presStyleCnt="0"/>
      <dgm:spPr/>
    </dgm:pt>
    <dgm:pt modelId="{48DE240F-71E9-48BC-9373-3B76CB690B99}" type="pres">
      <dgm:prSet presAssocID="{0ABB75E4-C47E-4093-A852-AB875A726DF7}" presName="node" presStyleLbl="alignAccFollowNode1" presStyleIdx="11" presStyleCnt="30" custScaleX="76930" custLinFactX="-1279" custLinFactNeighborX="-100000" custLinFactNeighborY="-2246">
        <dgm:presLayoutVars>
          <dgm:bulletEnabled val="1"/>
        </dgm:presLayoutVars>
      </dgm:prSet>
      <dgm:spPr>
        <a:prstGeom prst="roundRect">
          <a:avLst/>
        </a:prstGeom>
      </dgm:spPr>
      <dgm:t>
        <a:bodyPr/>
        <a:lstStyle/>
        <a:p>
          <a:endParaRPr lang="en-US"/>
        </a:p>
      </dgm:t>
    </dgm:pt>
    <dgm:pt modelId="{D235BC06-3D02-4EF4-B74B-7B53C7BD7538}" type="pres">
      <dgm:prSet presAssocID="{90CC5793-D1FC-4188-9B98-0287B38583F3}" presName="sibTrans" presStyleCnt="0"/>
      <dgm:spPr/>
    </dgm:pt>
    <dgm:pt modelId="{0ADBE84E-B75D-49FC-A059-572602DB4DF1}" type="pres">
      <dgm:prSet presAssocID="{AFF13EF6-AB27-4D40-901F-DC597A14A1EC}" presName="node" presStyleLbl="alignAccFollowNode1" presStyleIdx="12" presStyleCnt="30" custScaleX="110901" custLinFactNeighborX="93243" custLinFactNeighborY="-291">
        <dgm:presLayoutVars>
          <dgm:bulletEnabled val="1"/>
        </dgm:presLayoutVars>
      </dgm:prSet>
      <dgm:spPr>
        <a:prstGeom prst="roundRect">
          <a:avLst/>
        </a:prstGeom>
      </dgm:spPr>
      <dgm:t>
        <a:bodyPr/>
        <a:lstStyle/>
        <a:p>
          <a:endParaRPr lang="en-US"/>
        </a:p>
      </dgm:t>
    </dgm:pt>
    <dgm:pt modelId="{F0EC9833-1AEF-45C7-A18F-46270055B7E6}" type="pres">
      <dgm:prSet presAssocID="{9EB6C109-4A4A-4D51-B127-5E90B44D3656}" presName="sibTrans" presStyleCnt="0"/>
      <dgm:spPr/>
    </dgm:pt>
    <dgm:pt modelId="{18DE8606-F09F-4175-B4C9-5A302F0F16CC}" type="pres">
      <dgm:prSet presAssocID="{1306DAFE-C627-4078-AEA1-AEF71795591D}" presName="node" presStyleLbl="alignAccFollowNode1" presStyleIdx="13" presStyleCnt="30" custScaleX="76930" custLinFactX="27029" custLinFactNeighborX="100000" custLinFactNeighborY="-93">
        <dgm:presLayoutVars>
          <dgm:bulletEnabled val="1"/>
        </dgm:presLayoutVars>
      </dgm:prSet>
      <dgm:spPr>
        <a:prstGeom prst="roundRect">
          <a:avLst/>
        </a:prstGeom>
      </dgm:spPr>
      <dgm:t>
        <a:bodyPr/>
        <a:lstStyle/>
        <a:p>
          <a:endParaRPr lang="en-US"/>
        </a:p>
      </dgm:t>
    </dgm:pt>
    <dgm:pt modelId="{A1C41CC3-0DE8-4942-8A9E-6FCCA051752B}" type="pres">
      <dgm:prSet presAssocID="{EE7FB565-AC89-4961-893A-26A8B4D8545B}" presName="sibTrans" presStyleCnt="0"/>
      <dgm:spPr/>
    </dgm:pt>
    <dgm:pt modelId="{E9297742-8412-417E-A791-CFAC9703CDF5}" type="pres">
      <dgm:prSet presAssocID="{1D5CB1B3-8F6D-43E1-94E4-31044D8511C6}" presName="node" presStyleLbl="alignAccFollowNode1" presStyleIdx="14" presStyleCnt="30" custScaleX="93780" custLinFactX="56213" custLinFactNeighborX="100000">
        <dgm:presLayoutVars>
          <dgm:bulletEnabled val="1"/>
        </dgm:presLayoutVars>
      </dgm:prSet>
      <dgm:spPr>
        <a:prstGeom prst="roundRect">
          <a:avLst/>
        </a:prstGeom>
      </dgm:spPr>
      <dgm:t>
        <a:bodyPr/>
        <a:lstStyle/>
        <a:p>
          <a:endParaRPr lang="en-US"/>
        </a:p>
      </dgm:t>
    </dgm:pt>
    <dgm:pt modelId="{2F3657FA-4F37-43A3-B755-8F3453A8BD33}" type="pres">
      <dgm:prSet presAssocID="{71CB8C1C-97B0-421A-AD3F-ED56D2CD8194}" presName="vSp" presStyleCnt="0"/>
      <dgm:spPr/>
    </dgm:pt>
    <dgm:pt modelId="{9783A332-3D2A-4F4A-8076-85927972020A}" type="pres">
      <dgm:prSet presAssocID="{E255DDB1-A4B6-42ED-BBAF-0D6693AF00A4}" presName="horFlow" presStyleCnt="0"/>
      <dgm:spPr/>
    </dgm:pt>
    <dgm:pt modelId="{BE72AD4A-0766-4DFF-A570-89DE34DC19EB}" type="pres">
      <dgm:prSet presAssocID="{E255DDB1-A4B6-42ED-BBAF-0D6693AF00A4}" presName="bigChev" presStyleLbl="node1" presStyleIdx="3" presStyleCnt="6" custScaleX="54216" custLinFactX="-78083" custLinFactNeighborX="-100000"/>
      <dgm:spPr>
        <a:prstGeom prst="roundRect">
          <a:avLst/>
        </a:prstGeom>
      </dgm:spPr>
      <dgm:t>
        <a:bodyPr/>
        <a:lstStyle/>
        <a:p>
          <a:endParaRPr lang="en-US"/>
        </a:p>
      </dgm:t>
    </dgm:pt>
    <dgm:pt modelId="{A698FC74-666C-45CB-BB1B-DF1F89F573EF}" type="pres">
      <dgm:prSet presAssocID="{C74CDD9A-211B-442A-A5D9-FDB4AC558E20}" presName="parTrans" presStyleCnt="0"/>
      <dgm:spPr/>
    </dgm:pt>
    <dgm:pt modelId="{E59ACC2E-D787-44E6-9F25-5359E2F64154}" type="pres">
      <dgm:prSet presAssocID="{7CDEB088-84CF-442A-8CF4-45C85B236FBD}" presName="node" presStyleLbl="alignAccFollowNode1" presStyleIdx="15" presStyleCnt="30" custScaleX="99952" custLinFactX="-29226" custLinFactNeighborX="-100000">
        <dgm:presLayoutVars>
          <dgm:bulletEnabled val="1"/>
        </dgm:presLayoutVars>
      </dgm:prSet>
      <dgm:spPr>
        <a:prstGeom prst="roundRect">
          <a:avLst/>
        </a:prstGeom>
      </dgm:spPr>
      <dgm:t>
        <a:bodyPr/>
        <a:lstStyle/>
        <a:p>
          <a:endParaRPr lang="en-US"/>
        </a:p>
      </dgm:t>
    </dgm:pt>
    <dgm:pt modelId="{17C7FA03-ECAF-4709-A351-4DD441B5AE2B}" type="pres">
      <dgm:prSet presAssocID="{4B58E51C-6EDE-4479-9EFC-D47B265BD3F1}" presName="sibTrans" presStyleCnt="0"/>
      <dgm:spPr/>
    </dgm:pt>
    <dgm:pt modelId="{344281C6-735C-456B-82DB-CBC7FA92B3C0}" type="pres">
      <dgm:prSet presAssocID="{E0E810EE-1977-436E-9AFA-DE197233B1B9}" presName="node" presStyleLbl="alignAccFollowNode1" presStyleIdx="16" presStyleCnt="30" custScaleX="76930" custLinFactX="-1279" custLinFactNeighborX="-100000" custLinFactNeighborY="-2246">
        <dgm:presLayoutVars>
          <dgm:bulletEnabled val="1"/>
        </dgm:presLayoutVars>
      </dgm:prSet>
      <dgm:spPr>
        <a:prstGeom prst="roundRect">
          <a:avLst/>
        </a:prstGeom>
      </dgm:spPr>
      <dgm:t>
        <a:bodyPr/>
        <a:lstStyle/>
        <a:p>
          <a:endParaRPr lang="en-US"/>
        </a:p>
      </dgm:t>
    </dgm:pt>
    <dgm:pt modelId="{976B5F81-A6A5-425D-8749-D466D3EBBE62}" type="pres">
      <dgm:prSet presAssocID="{9BA43058-D6CF-4167-A835-67487DC07FDB}" presName="sibTrans" presStyleCnt="0"/>
      <dgm:spPr/>
    </dgm:pt>
    <dgm:pt modelId="{7AF3C246-B873-47FA-A577-1D6DF15AA3A2}" type="pres">
      <dgm:prSet presAssocID="{166051B4-89D9-4D0B-BAF6-0543C8942DC9}" presName="node" presStyleLbl="alignAccFollowNode1" presStyleIdx="17" presStyleCnt="30" custScaleX="110901" custLinFactNeighborX="93243" custLinFactNeighborY="-291">
        <dgm:presLayoutVars>
          <dgm:bulletEnabled val="1"/>
        </dgm:presLayoutVars>
      </dgm:prSet>
      <dgm:spPr>
        <a:prstGeom prst="roundRect">
          <a:avLst/>
        </a:prstGeom>
      </dgm:spPr>
      <dgm:t>
        <a:bodyPr/>
        <a:lstStyle/>
        <a:p>
          <a:endParaRPr lang="en-US"/>
        </a:p>
      </dgm:t>
    </dgm:pt>
    <dgm:pt modelId="{B670626A-3656-4DAD-8F98-CA5A992786D9}" type="pres">
      <dgm:prSet presAssocID="{5BE1D6B7-95EE-4200-A548-517A6D7339C3}" presName="sibTrans" presStyleCnt="0"/>
      <dgm:spPr/>
    </dgm:pt>
    <dgm:pt modelId="{E018F44D-68E3-416F-A84D-D4B3A2A7E0D7}" type="pres">
      <dgm:prSet presAssocID="{EF472A8B-2E4C-4D37-AE6D-C2A66F3E1C50}" presName="node" presStyleLbl="alignAccFollowNode1" presStyleIdx="18" presStyleCnt="30" custScaleX="76930" custLinFactX="27029" custLinFactNeighborX="100000" custLinFactNeighborY="-93">
        <dgm:presLayoutVars>
          <dgm:bulletEnabled val="1"/>
        </dgm:presLayoutVars>
      </dgm:prSet>
      <dgm:spPr>
        <a:prstGeom prst="roundRect">
          <a:avLst/>
        </a:prstGeom>
      </dgm:spPr>
      <dgm:t>
        <a:bodyPr/>
        <a:lstStyle/>
        <a:p>
          <a:endParaRPr lang="en-US"/>
        </a:p>
      </dgm:t>
    </dgm:pt>
    <dgm:pt modelId="{025E78E4-B690-4487-9A8B-08ABBF4F71AF}" type="pres">
      <dgm:prSet presAssocID="{71A79947-F24B-4F26-A740-5F85AE0D0F54}" presName="sibTrans" presStyleCnt="0"/>
      <dgm:spPr/>
    </dgm:pt>
    <dgm:pt modelId="{24B8A77F-B680-412C-82C5-54C9E2EB5437}" type="pres">
      <dgm:prSet presAssocID="{87DD72A6-956A-4576-A5F7-2E2953D812E9}" presName="node" presStyleLbl="alignAccFollowNode1" presStyleIdx="19" presStyleCnt="30" custScaleX="93780" custLinFactX="56213" custLinFactNeighborX="100000">
        <dgm:presLayoutVars>
          <dgm:bulletEnabled val="1"/>
        </dgm:presLayoutVars>
      </dgm:prSet>
      <dgm:spPr>
        <a:prstGeom prst="roundRect">
          <a:avLst/>
        </a:prstGeom>
      </dgm:spPr>
      <dgm:t>
        <a:bodyPr/>
        <a:lstStyle/>
        <a:p>
          <a:endParaRPr lang="en-US"/>
        </a:p>
      </dgm:t>
    </dgm:pt>
    <dgm:pt modelId="{CD076578-617F-4AB1-B081-B0921DBD0E5B}" type="pres">
      <dgm:prSet presAssocID="{E255DDB1-A4B6-42ED-BBAF-0D6693AF00A4}" presName="vSp" presStyleCnt="0"/>
      <dgm:spPr/>
    </dgm:pt>
    <dgm:pt modelId="{EC35227B-C1D2-427B-9400-33027814D69E}" type="pres">
      <dgm:prSet presAssocID="{0084F406-371D-44C4-ADB3-C46BEC1A636F}" presName="horFlow" presStyleCnt="0"/>
      <dgm:spPr/>
    </dgm:pt>
    <dgm:pt modelId="{E6868343-3D65-4534-AEA2-655B2584A30C}" type="pres">
      <dgm:prSet presAssocID="{0084F406-371D-44C4-ADB3-C46BEC1A636F}" presName="bigChev" presStyleLbl="node1" presStyleIdx="4" presStyleCnt="6" custScaleX="54216" custLinFactX="-78083" custLinFactNeighborX="-100000"/>
      <dgm:spPr>
        <a:prstGeom prst="roundRect">
          <a:avLst/>
        </a:prstGeom>
      </dgm:spPr>
      <dgm:t>
        <a:bodyPr/>
        <a:lstStyle/>
        <a:p>
          <a:endParaRPr lang="en-US"/>
        </a:p>
      </dgm:t>
    </dgm:pt>
    <dgm:pt modelId="{67A5FFBA-C58E-4C20-B7DC-0C34B3E0D0F4}" type="pres">
      <dgm:prSet presAssocID="{19E9AF11-86A7-4197-AB4B-7FED258DC9C3}" presName="parTrans" presStyleCnt="0"/>
      <dgm:spPr/>
    </dgm:pt>
    <dgm:pt modelId="{134BCCA5-6EF5-47CD-A7F5-E41FF2C1CE64}" type="pres">
      <dgm:prSet presAssocID="{013EB2AC-CD1F-41E1-9E21-91EEB2E6066F}" presName="node" presStyleLbl="alignAccFollowNode1" presStyleIdx="20" presStyleCnt="30" custScaleX="99952" custLinFactX="-29226" custLinFactNeighborX="-100000">
        <dgm:presLayoutVars>
          <dgm:bulletEnabled val="1"/>
        </dgm:presLayoutVars>
      </dgm:prSet>
      <dgm:spPr>
        <a:prstGeom prst="roundRect">
          <a:avLst/>
        </a:prstGeom>
      </dgm:spPr>
      <dgm:t>
        <a:bodyPr/>
        <a:lstStyle/>
        <a:p>
          <a:endParaRPr lang="en-US"/>
        </a:p>
      </dgm:t>
    </dgm:pt>
    <dgm:pt modelId="{550B07C3-2D1C-47B5-91A2-2A7ED58DB091}" type="pres">
      <dgm:prSet presAssocID="{E2FB20D9-0297-4EB5-A42D-6299DBA982C0}" presName="sibTrans" presStyleCnt="0"/>
      <dgm:spPr/>
    </dgm:pt>
    <dgm:pt modelId="{B30F93F6-5E02-4585-96CF-4571E73BB54D}" type="pres">
      <dgm:prSet presAssocID="{E04E1B73-F4B3-4A19-A046-B2928804C11B}" presName="node" presStyleLbl="alignAccFollowNode1" presStyleIdx="21" presStyleCnt="30" custScaleX="76930" custLinFactX="-1279" custLinFactNeighborX="-100000" custLinFactNeighborY="-2246">
        <dgm:presLayoutVars>
          <dgm:bulletEnabled val="1"/>
        </dgm:presLayoutVars>
      </dgm:prSet>
      <dgm:spPr>
        <a:prstGeom prst="roundRect">
          <a:avLst/>
        </a:prstGeom>
      </dgm:spPr>
      <dgm:t>
        <a:bodyPr/>
        <a:lstStyle/>
        <a:p>
          <a:endParaRPr lang="en-US"/>
        </a:p>
      </dgm:t>
    </dgm:pt>
    <dgm:pt modelId="{8DD222B7-33B2-4C87-81BA-116DE2124B20}" type="pres">
      <dgm:prSet presAssocID="{2B73B2B2-1EBF-4401-8F6C-330D5244AA8F}" presName="sibTrans" presStyleCnt="0"/>
      <dgm:spPr/>
    </dgm:pt>
    <dgm:pt modelId="{B1E94B51-0CB1-4BC8-8763-6063B4177A15}" type="pres">
      <dgm:prSet presAssocID="{3676C6F5-2EB7-4100-8D45-2C83A1296B38}" presName="node" presStyleLbl="alignAccFollowNode1" presStyleIdx="22" presStyleCnt="30" custScaleX="110901" custLinFactNeighborX="91722" custLinFactNeighborY="-291">
        <dgm:presLayoutVars>
          <dgm:bulletEnabled val="1"/>
        </dgm:presLayoutVars>
      </dgm:prSet>
      <dgm:spPr>
        <a:prstGeom prst="roundRect">
          <a:avLst/>
        </a:prstGeom>
      </dgm:spPr>
      <dgm:t>
        <a:bodyPr/>
        <a:lstStyle/>
        <a:p>
          <a:endParaRPr lang="en-US"/>
        </a:p>
      </dgm:t>
    </dgm:pt>
    <dgm:pt modelId="{F674F9DA-9B0F-422E-8934-C030817B9EF8}" type="pres">
      <dgm:prSet presAssocID="{BA24A95C-A201-4DD9-B28B-2D63567272F5}" presName="sibTrans" presStyleCnt="0"/>
      <dgm:spPr/>
    </dgm:pt>
    <dgm:pt modelId="{14EBEBB1-E0D6-4C0E-98CA-03AB302A89B8}" type="pres">
      <dgm:prSet presAssocID="{6AFCB2B6-6226-4857-8E79-4D9D00B571DD}" presName="node" presStyleLbl="alignAccFollowNode1" presStyleIdx="23" presStyleCnt="30" custScaleX="76930" custLinFactX="27029" custLinFactNeighborX="100000" custLinFactNeighborY="-93">
        <dgm:presLayoutVars>
          <dgm:bulletEnabled val="1"/>
        </dgm:presLayoutVars>
      </dgm:prSet>
      <dgm:spPr>
        <a:prstGeom prst="roundRect">
          <a:avLst/>
        </a:prstGeom>
      </dgm:spPr>
      <dgm:t>
        <a:bodyPr/>
        <a:lstStyle/>
        <a:p>
          <a:endParaRPr lang="en-US"/>
        </a:p>
      </dgm:t>
    </dgm:pt>
    <dgm:pt modelId="{2B86A926-B2FC-4AD3-8FBC-E0907B17AB80}" type="pres">
      <dgm:prSet presAssocID="{02CC9627-1B78-468B-B275-80DCBCC358E1}" presName="sibTrans" presStyleCnt="0"/>
      <dgm:spPr/>
    </dgm:pt>
    <dgm:pt modelId="{CCADF14E-1AE4-4495-AA29-273A95E7BA3D}" type="pres">
      <dgm:prSet presAssocID="{D51F5FD1-A46C-417C-8A53-D71B735E3533}" presName="node" presStyleLbl="alignAccFollowNode1" presStyleIdx="24" presStyleCnt="30" custScaleX="93780" custLinFactX="56213" custLinFactNeighborX="100000">
        <dgm:presLayoutVars>
          <dgm:bulletEnabled val="1"/>
        </dgm:presLayoutVars>
      </dgm:prSet>
      <dgm:spPr>
        <a:prstGeom prst="roundRect">
          <a:avLst/>
        </a:prstGeom>
      </dgm:spPr>
      <dgm:t>
        <a:bodyPr/>
        <a:lstStyle/>
        <a:p>
          <a:endParaRPr lang="en-US"/>
        </a:p>
      </dgm:t>
    </dgm:pt>
    <dgm:pt modelId="{E1A2A028-2EA8-43ED-B83D-EF1A28BA4671}" type="pres">
      <dgm:prSet presAssocID="{0084F406-371D-44C4-ADB3-C46BEC1A636F}" presName="vSp" presStyleCnt="0"/>
      <dgm:spPr/>
    </dgm:pt>
    <dgm:pt modelId="{572EA800-74C1-4502-B86F-DF940673EF67}" type="pres">
      <dgm:prSet presAssocID="{B3CA71AB-F346-4459-8899-FC39371F6FB7}" presName="horFlow" presStyleCnt="0"/>
      <dgm:spPr/>
    </dgm:pt>
    <dgm:pt modelId="{7AA7CCD5-D16E-4F9A-A396-4881E7169586}" type="pres">
      <dgm:prSet presAssocID="{B3CA71AB-F346-4459-8899-FC39371F6FB7}" presName="bigChev" presStyleLbl="node1" presStyleIdx="5" presStyleCnt="6" custScaleX="54216" custLinFactX="-78083" custLinFactNeighborX="-100000"/>
      <dgm:spPr>
        <a:prstGeom prst="roundRect">
          <a:avLst/>
        </a:prstGeom>
      </dgm:spPr>
      <dgm:t>
        <a:bodyPr/>
        <a:lstStyle/>
        <a:p>
          <a:endParaRPr lang="en-US"/>
        </a:p>
      </dgm:t>
    </dgm:pt>
    <dgm:pt modelId="{AC2E6E49-5D26-4FF0-AA80-DDD03EDDA07B}" type="pres">
      <dgm:prSet presAssocID="{7A8A40AF-C17B-44ED-BA7F-C7E97E805796}" presName="parTrans" presStyleCnt="0"/>
      <dgm:spPr/>
    </dgm:pt>
    <dgm:pt modelId="{1397551E-7C1C-46A1-B26F-F794EED43AD4}" type="pres">
      <dgm:prSet presAssocID="{FF648E6E-5DD0-4AC0-B7C5-B512038AC562}" presName="node" presStyleLbl="alignAccFollowNode1" presStyleIdx="25" presStyleCnt="30" custScaleX="99952" custLinFactX="-29226" custLinFactNeighborX="-100000">
        <dgm:presLayoutVars>
          <dgm:bulletEnabled val="1"/>
        </dgm:presLayoutVars>
      </dgm:prSet>
      <dgm:spPr>
        <a:prstGeom prst="roundRect">
          <a:avLst/>
        </a:prstGeom>
      </dgm:spPr>
      <dgm:t>
        <a:bodyPr/>
        <a:lstStyle/>
        <a:p>
          <a:endParaRPr lang="en-US"/>
        </a:p>
      </dgm:t>
    </dgm:pt>
    <dgm:pt modelId="{286092D8-B76A-4C3C-B142-36C11A7D78B5}" type="pres">
      <dgm:prSet presAssocID="{F7FA8AA5-54D2-4482-9526-F634A30AFED3}" presName="sibTrans" presStyleCnt="0"/>
      <dgm:spPr/>
    </dgm:pt>
    <dgm:pt modelId="{00AE8F60-3659-45E8-AC68-4AC1486A2C15}" type="pres">
      <dgm:prSet presAssocID="{FDA31558-1BE4-492F-A5E4-6389AEE7213B}" presName="node" presStyleLbl="alignAccFollowNode1" presStyleIdx="26" presStyleCnt="30" custScaleX="76930" custLinFactX="-1279" custLinFactNeighborX="-100000" custLinFactNeighborY="-2246">
        <dgm:presLayoutVars>
          <dgm:bulletEnabled val="1"/>
        </dgm:presLayoutVars>
      </dgm:prSet>
      <dgm:spPr>
        <a:prstGeom prst="roundRect">
          <a:avLst/>
        </a:prstGeom>
      </dgm:spPr>
      <dgm:t>
        <a:bodyPr/>
        <a:lstStyle/>
        <a:p>
          <a:endParaRPr lang="en-US"/>
        </a:p>
      </dgm:t>
    </dgm:pt>
    <dgm:pt modelId="{45A043B2-0D6D-485A-918E-6DD9CC642EDE}" type="pres">
      <dgm:prSet presAssocID="{A3D2406D-611D-401D-B307-F1501331DF4F}" presName="sibTrans" presStyleCnt="0"/>
      <dgm:spPr/>
    </dgm:pt>
    <dgm:pt modelId="{5CAF7871-230D-4342-8640-61EEEC295104}" type="pres">
      <dgm:prSet presAssocID="{5248A95E-1475-4ACE-91E5-4E38BF7C1AF3}" presName="node" presStyleLbl="alignAccFollowNode1" presStyleIdx="27" presStyleCnt="30" custScaleX="110901" custLinFactNeighborX="93229" custLinFactNeighborY="-291">
        <dgm:presLayoutVars>
          <dgm:bulletEnabled val="1"/>
        </dgm:presLayoutVars>
      </dgm:prSet>
      <dgm:spPr>
        <a:prstGeom prst="roundRect">
          <a:avLst/>
        </a:prstGeom>
      </dgm:spPr>
      <dgm:t>
        <a:bodyPr/>
        <a:lstStyle/>
        <a:p>
          <a:endParaRPr lang="en-US"/>
        </a:p>
      </dgm:t>
    </dgm:pt>
    <dgm:pt modelId="{FA6A9C16-71FF-405D-93EE-37A5CB830AA7}" type="pres">
      <dgm:prSet presAssocID="{0FED55F0-6191-4475-91DF-26213CAE2848}" presName="sibTrans" presStyleCnt="0"/>
      <dgm:spPr/>
    </dgm:pt>
    <dgm:pt modelId="{5335526A-8AD0-489F-8CC8-AF9F8CE76A1C}" type="pres">
      <dgm:prSet presAssocID="{BD8C6253-C127-4C7B-911D-13A22BA0F644}" presName="node" presStyleLbl="alignAccFollowNode1" presStyleIdx="28" presStyleCnt="30" custScaleX="76930" custLinFactX="27029" custLinFactNeighborX="100000" custLinFactNeighborY="-93">
        <dgm:presLayoutVars>
          <dgm:bulletEnabled val="1"/>
        </dgm:presLayoutVars>
      </dgm:prSet>
      <dgm:spPr>
        <a:prstGeom prst="roundRect">
          <a:avLst/>
        </a:prstGeom>
      </dgm:spPr>
      <dgm:t>
        <a:bodyPr/>
        <a:lstStyle/>
        <a:p>
          <a:endParaRPr lang="en-US"/>
        </a:p>
      </dgm:t>
    </dgm:pt>
    <dgm:pt modelId="{8AF8B7FE-558E-437A-A5A1-AF8A2B688625}" type="pres">
      <dgm:prSet presAssocID="{22441BD4-2F2D-4FED-BC07-D629C5020754}" presName="sibTrans" presStyleCnt="0"/>
      <dgm:spPr/>
    </dgm:pt>
    <dgm:pt modelId="{BB3F0C14-86DA-450B-BF11-B27488FB6E85}" type="pres">
      <dgm:prSet presAssocID="{D45C3AF7-E468-437D-B713-50D46E90CE33}" presName="node" presStyleLbl="alignAccFollowNode1" presStyleIdx="29" presStyleCnt="30" custScaleX="93780" custLinFactX="56213" custLinFactNeighborX="100000" custLinFactNeighborY="-1653">
        <dgm:presLayoutVars>
          <dgm:bulletEnabled val="1"/>
        </dgm:presLayoutVars>
      </dgm:prSet>
      <dgm:spPr>
        <a:prstGeom prst="roundRect">
          <a:avLst/>
        </a:prstGeom>
      </dgm:spPr>
      <dgm:t>
        <a:bodyPr/>
        <a:lstStyle/>
        <a:p>
          <a:endParaRPr lang="en-US"/>
        </a:p>
      </dgm:t>
    </dgm:pt>
  </dgm:ptLst>
  <dgm:cxnLst>
    <dgm:cxn modelId="{36B21D7D-2F97-4F9E-906D-B172F70EDEF9}" srcId="{E255DDB1-A4B6-42ED-BBAF-0D6693AF00A4}" destId="{EF472A8B-2E4C-4D37-AE6D-C2A66F3E1C50}" srcOrd="3" destOrd="0" parTransId="{95617E24-BAF1-4C2B-B86C-2DA27458F1F7}" sibTransId="{71A79947-F24B-4F26-A740-5F85AE0D0F54}"/>
    <dgm:cxn modelId="{687596CA-1FC5-4DA4-831E-4CFE4C873ECE}" srcId="{5B97172D-EE67-4C2B-9F1C-04BB223B277E}" destId="{318150AF-4621-4F6F-A689-4057D955065B}" srcOrd="0" destOrd="0" parTransId="{F73331FF-ECB3-448A-9DA3-C96288849E5F}" sibTransId="{628873B3-4A28-4E72-A2EB-5CFE20CD17DB}"/>
    <dgm:cxn modelId="{0006608E-D837-4A94-9B3B-42EC25990B9B}" type="presOf" srcId="{01DF4960-97C3-43A3-8674-FDB4D60FBCB8}" destId="{1B997C05-B327-4EE8-AF91-6454BDD70A7F}" srcOrd="0" destOrd="0" presId="urn:microsoft.com/office/officeart/2005/8/layout/lProcess3"/>
    <dgm:cxn modelId="{7ED629E8-44B7-4538-8B4B-E5231AB9C129}" srcId="{5B97172D-EE67-4C2B-9F1C-04BB223B277E}" destId="{8A4ADFAC-406F-486F-8C0C-0F114C1DD451}" srcOrd="4" destOrd="0" parTransId="{05194FF9-C66D-42F4-A44F-45FFDBA8FA24}" sibTransId="{C7FECD67-E6CE-48D8-9EE9-B79304CABC6B}"/>
    <dgm:cxn modelId="{15DEE385-8488-4E18-BB4A-6D20E5E50D75}" type="presOf" srcId="{166051B4-89D9-4D0B-BAF6-0543C8942DC9}" destId="{7AF3C246-B873-47FA-A577-1D6DF15AA3A2}" srcOrd="0" destOrd="0" presId="urn:microsoft.com/office/officeart/2005/8/layout/lProcess3"/>
    <dgm:cxn modelId="{7801917F-E39D-4C7E-B772-F02EECC468AF}" type="presOf" srcId="{8A4ADFAC-406F-486F-8C0C-0F114C1DD451}" destId="{4FFB6846-BE06-4689-AEF9-EEB38EFD2E41}" srcOrd="0" destOrd="0" presId="urn:microsoft.com/office/officeart/2005/8/layout/lProcess3"/>
    <dgm:cxn modelId="{7E69AF35-AC16-40C1-926D-7196302D658B}" type="presOf" srcId="{6AFCB2B6-6226-4857-8E79-4D9D00B571DD}" destId="{14EBEBB1-E0D6-4C0E-98CA-03AB302A89B8}" srcOrd="0" destOrd="0" presId="urn:microsoft.com/office/officeart/2005/8/layout/lProcess3"/>
    <dgm:cxn modelId="{580FF2ED-71CC-4C39-9B50-4CA045537EDC}" srcId="{01DF4960-97C3-43A3-8674-FDB4D60FBCB8}" destId="{52BFF83E-F411-4BEE-8DF2-92234D991132}" srcOrd="3" destOrd="0" parTransId="{A434F22F-A08A-4D2F-9AE6-F608AA1D7EB6}" sibTransId="{8447FF4E-2B1B-4148-A10F-569365774EFF}"/>
    <dgm:cxn modelId="{4F395D6B-F5D1-4737-9A17-5C291569BDA3}" srcId="{0084F406-371D-44C4-ADB3-C46BEC1A636F}" destId="{D51F5FD1-A46C-417C-8A53-D71B735E3533}" srcOrd="4" destOrd="0" parTransId="{59479830-1FB3-4E75-A872-3BC68D2B8871}" sibTransId="{9A6D6B47-7217-4426-8942-A065BDBD1E70}"/>
    <dgm:cxn modelId="{0BAF6203-913C-46F0-B2F3-4E6B3670D1C6}" srcId="{0084F406-371D-44C4-ADB3-C46BEC1A636F}" destId="{E04E1B73-F4B3-4A19-A046-B2928804C11B}" srcOrd="1" destOrd="0" parTransId="{185331E2-774B-4344-84E7-A06CAA291868}" sibTransId="{2B73B2B2-1EBF-4401-8F6C-330D5244AA8F}"/>
    <dgm:cxn modelId="{DC64C6E9-251A-40EF-B981-0874643C4FE2}" type="presOf" srcId="{8EF6DE39-90F7-4CD2-BCA5-183C8CDD0DF3}" destId="{6E7BA57A-F772-42AC-9BF0-45FA8070F864}" srcOrd="0" destOrd="0" presId="urn:microsoft.com/office/officeart/2005/8/layout/lProcess3"/>
    <dgm:cxn modelId="{B82AC50B-67A8-4248-BDC6-921BEE096BC1}" type="presOf" srcId="{52BFF83E-F411-4BEE-8DF2-92234D991132}" destId="{FC2C00C4-D150-441C-91F7-5D0FB8F5F71B}" srcOrd="0" destOrd="0" presId="urn:microsoft.com/office/officeart/2005/8/layout/lProcess3"/>
    <dgm:cxn modelId="{9D8BDEEA-4C1B-4787-937D-29E68F77E7ED}" type="presOf" srcId="{87DD72A6-956A-4576-A5F7-2E2953D812E9}" destId="{24B8A77F-B680-412C-82C5-54C9E2EB5437}" srcOrd="0" destOrd="0" presId="urn:microsoft.com/office/officeart/2005/8/layout/lProcess3"/>
    <dgm:cxn modelId="{6CEE5A1F-D85A-4CB8-87EB-868EC2DC28DA}" srcId="{945982F6-2620-4C71-8066-287423A5530A}" destId="{5B97172D-EE67-4C2B-9F1C-04BB223B277E}" srcOrd="1" destOrd="0" parTransId="{89F39C20-5917-47FF-88DA-FCD16FEE6E00}" sibTransId="{71AC309B-D38E-4272-BB60-382A631E3995}"/>
    <dgm:cxn modelId="{A078B108-3EA8-44F3-8B00-42639C266ED7}" type="presOf" srcId="{2B07CDAA-5909-4DD2-A220-B298B373C559}" destId="{8A0B18DA-8AFA-4DBE-9CC2-15DDD68BB7FA}" srcOrd="0" destOrd="0" presId="urn:microsoft.com/office/officeart/2005/8/layout/lProcess3"/>
    <dgm:cxn modelId="{9303F14D-0659-4836-BE9C-B54425847D94}" srcId="{B3CA71AB-F346-4459-8899-FC39371F6FB7}" destId="{D45C3AF7-E468-437D-B713-50D46E90CE33}" srcOrd="4" destOrd="0" parTransId="{CDB2FE5B-19EB-4CF4-BB7B-8BE53FC53D48}" sibTransId="{C61A0C50-2D53-472D-AA27-1C7AD8D40BEF}"/>
    <dgm:cxn modelId="{EC0DC7A9-734B-42CC-B8F0-2587DEC4DFE1}" type="presOf" srcId="{C2C87ECA-5013-4C44-AF12-C73D6FDEB1B2}" destId="{4906B1D6-9AA0-456D-A39C-BCDB42CE72A0}" srcOrd="0" destOrd="0" presId="urn:microsoft.com/office/officeart/2005/8/layout/lProcess3"/>
    <dgm:cxn modelId="{0602066E-47AB-4BE9-BA98-6EC3C3674E80}" srcId="{945982F6-2620-4C71-8066-287423A5530A}" destId="{01DF4960-97C3-43A3-8674-FDB4D60FBCB8}" srcOrd="0" destOrd="0" parTransId="{A0D7E096-D22A-48A3-8DF2-014AF042806B}" sibTransId="{5E533287-7391-4D5E-AAB5-15ACD32217E4}"/>
    <dgm:cxn modelId="{88B21766-A3B7-47B8-AB94-77ADE06F514C}" type="presOf" srcId="{D51F5FD1-A46C-417C-8A53-D71B735E3533}" destId="{CCADF14E-1AE4-4495-AA29-273A95E7BA3D}" srcOrd="0" destOrd="0" presId="urn:microsoft.com/office/officeart/2005/8/layout/lProcess3"/>
    <dgm:cxn modelId="{0C36F17B-E3C7-40F8-A63B-01CF43817B32}" type="presOf" srcId="{EF472A8B-2E4C-4D37-AE6D-C2A66F3E1C50}" destId="{E018F44D-68E3-416F-A84D-D4B3A2A7E0D7}" srcOrd="0" destOrd="0" presId="urn:microsoft.com/office/officeart/2005/8/layout/lProcess3"/>
    <dgm:cxn modelId="{9461BD49-CF5F-45F1-B26F-D9869AB05A61}" srcId="{E255DDB1-A4B6-42ED-BBAF-0D6693AF00A4}" destId="{166051B4-89D9-4D0B-BAF6-0543C8942DC9}" srcOrd="2" destOrd="0" parTransId="{5E95104B-2004-43A4-9D35-B5CF7C811537}" sibTransId="{5BE1D6B7-95EE-4200-A548-517A6D7339C3}"/>
    <dgm:cxn modelId="{787F6C07-A1BD-4304-B56B-64700F174E3C}" srcId="{0084F406-371D-44C4-ADB3-C46BEC1A636F}" destId="{013EB2AC-CD1F-41E1-9E21-91EEB2E6066F}" srcOrd="0" destOrd="0" parTransId="{19E9AF11-86A7-4197-AB4B-7FED258DC9C3}" sibTransId="{E2FB20D9-0297-4EB5-A42D-6299DBA982C0}"/>
    <dgm:cxn modelId="{723DFE94-AEEC-41A2-9851-2FB545F37069}" srcId="{E255DDB1-A4B6-42ED-BBAF-0D6693AF00A4}" destId="{87DD72A6-956A-4576-A5F7-2E2953D812E9}" srcOrd="4" destOrd="0" parTransId="{FDBF88AC-D0A5-455E-8630-1EA4F015EEFA}" sibTransId="{028DEB11-35F5-4CCF-9638-D4D7290C779D}"/>
    <dgm:cxn modelId="{3D5EE6C9-BC40-425E-AEC3-E0EA32EE09B1}" type="presOf" srcId="{E04E1B73-F4B3-4A19-A046-B2928804C11B}" destId="{B30F93F6-5E02-4585-96CF-4571E73BB54D}" srcOrd="0" destOrd="0" presId="urn:microsoft.com/office/officeart/2005/8/layout/lProcess3"/>
    <dgm:cxn modelId="{8537F693-9987-410B-B381-BF754CEA1AE8}" type="presOf" srcId="{0ABB75E4-C47E-4093-A852-AB875A726DF7}" destId="{48DE240F-71E9-48BC-9373-3B76CB690B99}" srcOrd="0" destOrd="0" presId="urn:microsoft.com/office/officeart/2005/8/layout/lProcess3"/>
    <dgm:cxn modelId="{09ED95B5-7D94-4880-9C15-A698DEE99355}" type="presOf" srcId="{7CDEB088-84CF-442A-8CF4-45C85B236FBD}" destId="{E59ACC2E-D787-44E6-9F25-5359E2F64154}" srcOrd="0" destOrd="0" presId="urn:microsoft.com/office/officeart/2005/8/layout/lProcess3"/>
    <dgm:cxn modelId="{87546917-C2BA-4CAA-B8DC-B8CD3778EA7E}" srcId="{B3CA71AB-F346-4459-8899-FC39371F6FB7}" destId="{5248A95E-1475-4ACE-91E5-4E38BF7C1AF3}" srcOrd="2" destOrd="0" parTransId="{EB55D2A5-0D05-4682-A0E0-7194E11E8D93}" sibTransId="{0FED55F0-6191-4475-91DF-26213CAE2848}"/>
    <dgm:cxn modelId="{E0035589-DD3E-4448-874B-79486F846AB1}" type="presOf" srcId="{8887E290-9201-4310-81FD-1EF14D785125}" destId="{D8D7FB72-3B92-4180-8CFF-0A29B6353B97}" srcOrd="0" destOrd="0" presId="urn:microsoft.com/office/officeart/2005/8/layout/lProcess3"/>
    <dgm:cxn modelId="{31DDABF6-8411-4932-8748-ECAAEAB48B54}" srcId="{B3CA71AB-F346-4459-8899-FC39371F6FB7}" destId="{FDA31558-1BE4-492F-A5E4-6389AEE7213B}" srcOrd="1" destOrd="0" parTransId="{7B1E6596-C47A-4133-802D-4F6E6E2A1EB9}" sibTransId="{A3D2406D-611D-401D-B307-F1501331DF4F}"/>
    <dgm:cxn modelId="{72440DD0-ABC3-46D9-B90A-F39D4A6A5F42}" type="presOf" srcId="{1D5CB1B3-8F6D-43E1-94E4-31044D8511C6}" destId="{E9297742-8412-417E-A791-CFAC9703CDF5}" srcOrd="0" destOrd="0" presId="urn:microsoft.com/office/officeart/2005/8/layout/lProcess3"/>
    <dgm:cxn modelId="{A3398191-11FD-41F3-BD0E-DF2F54534677}" type="presOf" srcId="{BD8C6253-C127-4C7B-911D-13A22BA0F644}" destId="{5335526A-8AD0-489F-8CC8-AF9F8CE76A1C}" srcOrd="0" destOrd="0" presId="urn:microsoft.com/office/officeart/2005/8/layout/lProcess3"/>
    <dgm:cxn modelId="{AFD1CD59-90A3-4072-AA91-CBD1A18C1945}" type="presOf" srcId="{318150AF-4621-4F6F-A689-4057D955065B}" destId="{B70023EB-7CB2-43AB-AC73-9C3A77E5BD9B}" srcOrd="0" destOrd="0" presId="urn:microsoft.com/office/officeart/2005/8/layout/lProcess3"/>
    <dgm:cxn modelId="{3C87C806-68E4-447C-B6E6-7A280E275C89}" type="presOf" srcId="{0084F406-371D-44C4-ADB3-C46BEC1A636F}" destId="{E6868343-3D65-4534-AEA2-655B2584A30C}" srcOrd="0" destOrd="0" presId="urn:microsoft.com/office/officeart/2005/8/layout/lProcess3"/>
    <dgm:cxn modelId="{DD55F675-F6AF-4465-8118-786468896892}" srcId="{945982F6-2620-4C71-8066-287423A5530A}" destId="{E255DDB1-A4B6-42ED-BBAF-0D6693AF00A4}" srcOrd="3" destOrd="0" parTransId="{29BF7F3A-6B54-4392-A06D-CF7D26DCC5E6}" sibTransId="{2CF2D6C5-B460-4A98-B3E5-26DA6915A063}"/>
    <dgm:cxn modelId="{D9C15013-79F3-4C08-A9C7-CE169A463689}" srcId="{E255DDB1-A4B6-42ED-BBAF-0D6693AF00A4}" destId="{E0E810EE-1977-436E-9AFA-DE197233B1B9}" srcOrd="1" destOrd="0" parTransId="{171AF2DC-F0FC-432E-A077-77E7268F44E8}" sibTransId="{9BA43058-D6CF-4167-A835-67487DC07FDB}"/>
    <dgm:cxn modelId="{828AB5FA-44A8-41AD-A416-72AC95462E34}" type="presOf" srcId="{C04DDC25-FED4-48D7-8314-D01028BD1C2A}" destId="{ADBE07EF-F20D-496B-A2FD-1F45D2178F16}" srcOrd="0" destOrd="0" presId="urn:microsoft.com/office/officeart/2005/8/layout/lProcess3"/>
    <dgm:cxn modelId="{05EC2C43-B96D-4E98-BC5F-42BC3A0EDB92}" type="presOf" srcId="{D45C3AF7-E468-437D-B713-50D46E90CE33}" destId="{BB3F0C14-86DA-450B-BF11-B27488FB6E85}" srcOrd="0" destOrd="0" presId="urn:microsoft.com/office/officeart/2005/8/layout/lProcess3"/>
    <dgm:cxn modelId="{1F7AB1B5-C55F-4761-A566-8238C6AE362B}" type="presOf" srcId="{3676C6F5-2EB7-4100-8D45-2C83A1296B38}" destId="{B1E94B51-0CB1-4BC8-8763-6063B4177A15}" srcOrd="0" destOrd="0" presId="urn:microsoft.com/office/officeart/2005/8/layout/lProcess3"/>
    <dgm:cxn modelId="{B7337199-BEA9-4406-85C5-79A30E278ACD}" srcId="{5B97172D-EE67-4C2B-9F1C-04BB223B277E}" destId="{8887E290-9201-4310-81FD-1EF14D785125}" srcOrd="3" destOrd="0" parTransId="{0CBF0A6C-B831-4F58-9FAB-AFD3A14BD950}" sibTransId="{8F93C035-13A8-4E1B-9918-5286E4C7F554}"/>
    <dgm:cxn modelId="{BFC6327B-4980-4E23-BB09-4FB3DA49023E}" srcId="{01DF4960-97C3-43A3-8674-FDB4D60FBCB8}" destId="{8EF6DE39-90F7-4CD2-BCA5-183C8CDD0DF3}" srcOrd="1" destOrd="0" parTransId="{A251C4A6-11A2-46CD-A022-7CA2C4065224}" sibTransId="{7F80D949-529F-4BEB-9C72-B6C89CB71F65}"/>
    <dgm:cxn modelId="{6C1A2035-8F79-42EE-8904-4EFBF84E91DC}" srcId="{945982F6-2620-4C71-8066-287423A5530A}" destId="{71CB8C1C-97B0-421A-AD3F-ED56D2CD8194}" srcOrd="2" destOrd="0" parTransId="{B8B30B9B-7198-4FE0-9F0F-3D8A6A1B5FFB}" sibTransId="{ECEE9FEA-8AE0-4E14-A74D-1C739C6841C9}"/>
    <dgm:cxn modelId="{FF5D9618-5569-4141-82FE-27B253E5D76A}" type="presOf" srcId="{8627244F-83CC-4F10-AE4C-E24558EDA76F}" destId="{F4455A8B-330C-4414-81F5-64330034E8BC}" srcOrd="0" destOrd="0" presId="urn:microsoft.com/office/officeart/2005/8/layout/lProcess3"/>
    <dgm:cxn modelId="{96B37614-B252-4179-B3D2-27EE266AAC4C}" srcId="{E255DDB1-A4B6-42ED-BBAF-0D6693AF00A4}" destId="{7CDEB088-84CF-442A-8CF4-45C85B236FBD}" srcOrd="0" destOrd="0" parTransId="{C74CDD9A-211B-442A-A5D9-FDB4AC558E20}" sibTransId="{4B58E51C-6EDE-4479-9EFC-D47B265BD3F1}"/>
    <dgm:cxn modelId="{3D1FBE6C-43B6-43AE-B8AA-20B00511E198}" srcId="{945982F6-2620-4C71-8066-287423A5530A}" destId="{0084F406-371D-44C4-ADB3-C46BEC1A636F}" srcOrd="4" destOrd="0" parTransId="{35591AC2-1F70-4570-AA9B-B5ABBE485C2A}" sibTransId="{6A25F552-42F3-439F-A7AB-C3888CF00E48}"/>
    <dgm:cxn modelId="{3FF26553-2871-4831-B21A-4699E4A71B81}" srcId="{01DF4960-97C3-43A3-8674-FDB4D60FBCB8}" destId="{C2C87ECA-5013-4C44-AF12-C73D6FDEB1B2}" srcOrd="0" destOrd="0" parTransId="{A85325D5-A037-48C3-B967-B778EE7A9609}" sibTransId="{D7D78A07-20C6-4C12-A6F4-8913CEF424B2}"/>
    <dgm:cxn modelId="{FDFCBC61-6ADD-48CD-947E-4DB4B2B4AD18}" srcId="{5B97172D-EE67-4C2B-9F1C-04BB223B277E}" destId="{1138AD1C-05E5-4B35-AFA2-7DE784435E3A}" srcOrd="1" destOrd="0" parTransId="{71E34CC6-869E-4C88-8ACC-F80602BAC497}" sibTransId="{54750417-40C2-4828-AD06-C6EB12F3E9EE}"/>
    <dgm:cxn modelId="{F376F223-5BBD-4249-A4ED-D5026130D8F2}" srcId="{B3CA71AB-F346-4459-8899-FC39371F6FB7}" destId="{BD8C6253-C127-4C7B-911D-13A22BA0F644}" srcOrd="3" destOrd="0" parTransId="{6B7D1BC1-BC17-4CE0-B614-34D7B792EDBE}" sibTransId="{22441BD4-2F2D-4FED-BC07-D629C5020754}"/>
    <dgm:cxn modelId="{93C82769-2051-4147-B6A9-4252F38649C6}" type="presOf" srcId="{1306DAFE-C627-4078-AEA1-AEF71795591D}" destId="{18DE8606-F09F-4175-B4C9-5A302F0F16CC}" srcOrd="0" destOrd="0" presId="urn:microsoft.com/office/officeart/2005/8/layout/lProcess3"/>
    <dgm:cxn modelId="{9DDD1FED-521B-4027-9810-9E06AE83B4B5}" type="presOf" srcId="{945982F6-2620-4C71-8066-287423A5530A}" destId="{301E9732-D543-4AE3-92AA-5E7615D395E3}" srcOrd="0" destOrd="0" presId="urn:microsoft.com/office/officeart/2005/8/layout/lProcess3"/>
    <dgm:cxn modelId="{B8CA9411-E1CF-4324-B0C2-42ECAC6AD7E6}" type="presOf" srcId="{FF648E6E-5DD0-4AC0-B7C5-B512038AC562}" destId="{1397551E-7C1C-46A1-B26F-F794EED43AD4}" srcOrd="0" destOrd="0" presId="urn:microsoft.com/office/officeart/2005/8/layout/lProcess3"/>
    <dgm:cxn modelId="{4F04D125-E390-40A9-94AE-B0F46B329620}" type="presOf" srcId="{E0E810EE-1977-436E-9AFA-DE197233B1B9}" destId="{344281C6-735C-456B-82DB-CBC7FA92B3C0}" srcOrd="0" destOrd="0" presId="urn:microsoft.com/office/officeart/2005/8/layout/lProcess3"/>
    <dgm:cxn modelId="{DE16AFA9-FBE7-4B17-9760-4CCF1F4CB9A9}" srcId="{945982F6-2620-4C71-8066-287423A5530A}" destId="{B3CA71AB-F346-4459-8899-FC39371F6FB7}" srcOrd="5" destOrd="0" parTransId="{087B682F-FFEB-4709-A1F6-B51B8F3FB8D5}" sibTransId="{90F6577C-4A4D-4A0D-8305-7C329827E544}"/>
    <dgm:cxn modelId="{D634A982-8EA6-4CDE-B193-E5B5006A23D8}" srcId="{0084F406-371D-44C4-ADB3-C46BEC1A636F}" destId="{6AFCB2B6-6226-4857-8E79-4D9D00B571DD}" srcOrd="3" destOrd="0" parTransId="{91301379-2C80-44B4-802A-882124EC7EFE}" sibTransId="{02CC9627-1B78-468B-B275-80DCBCC358E1}"/>
    <dgm:cxn modelId="{E33294F0-9262-4202-830D-DA827D3DA3F6}" srcId="{71CB8C1C-97B0-421A-AD3F-ED56D2CD8194}" destId="{AFF13EF6-AB27-4D40-901F-DC597A14A1EC}" srcOrd="2" destOrd="0" parTransId="{86D2BD9F-3965-4C13-8BCA-DDFBE2048B2C}" sibTransId="{9EB6C109-4A4A-4D51-B127-5E90B44D3656}"/>
    <dgm:cxn modelId="{888373A3-7A76-45AA-A691-ED139C9719BD}" srcId="{71CB8C1C-97B0-421A-AD3F-ED56D2CD8194}" destId="{0ABB75E4-C47E-4093-A852-AB875A726DF7}" srcOrd="1" destOrd="0" parTransId="{5C21A28E-6B02-4963-A028-94BF24C450F9}" sibTransId="{90CC5793-D1FC-4188-9B98-0287B38583F3}"/>
    <dgm:cxn modelId="{6C239971-7842-4D5C-9E4B-749E827ACF18}" type="presOf" srcId="{B3CA71AB-F346-4459-8899-FC39371F6FB7}" destId="{7AA7CCD5-D16E-4F9A-A396-4881E7169586}" srcOrd="0" destOrd="0" presId="urn:microsoft.com/office/officeart/2005/8/layout/lProcess3"/>
    <dgm:cxn modelId="{4B0C1F76-C168-4F5C-AC46-F87970669594}" type="presOf" srcId="{FB1D4B27-B789-442C-91B8-C4177C0741A8}" destId="{7E5565EB-ABC1-482E-B0DE-D015003EF2BE}" srcOrd="0" destOrd="0" presId="urn:microsoft.com/office/officeart/2005/8/layout/lProcess3"/>
    <dgm:cxn modelId="{6C1C21D6-8920-4A81-86F6-6957CCCF1835}" srcId="{71CB8C1C-97B0-421A-AD3F-ED56D2CD8194}" destId="{1D5CB1B3-8F6D-43E1-94E4-31044D8511C6}" srcOrd="4" destOrd="0" parTransId="{DC12C95D-F229-4A16-8403-A50EFAFC1FF7}" sibTransId="{E9BA789A-EC2F-4CF3-884A-A1C8757D71B3}"/>
    <dgm:cxn modelId="{0DBC7445-F988-45FF-9D59-AC1258BED65D}" srcId="{0084F406-371D-44C4-ADB3-C46BEC1A636F}" destId="{3676C6F5-2EB7-4100-8D45-2C83A1296B38}" srcOrd="2" destOrd="0" parTransId="{81ED4352-2C66-43A1-A03E-6EB7284329BA}" sibTransId="{BA24A95C-A201-4DD9-B28B-2D63567272F5}"/>
    <dgm:cxn modelId="{E4FEE365-E546-4B6A-98D5-5DAEA5916CC9}" type="presOf" srcId="{1138AD1C-05E5-4B35-AFA2-7DE784435E3A}" destId="{8CAA9FC2-8F29-417C-9D97-B8EDED7A912B}" srcOrd="0" destOrd="0" presId="urn:microsoft.com/office/officeart/2005/8/layout/lProcess3"/>
    <dgm:cxn modelId="{17868129-A047-48F0-BCEE-ABDFA0410A9E}" type="presOf" srcId="{FDA31558-1BE4-492F-A5E4-6389AEE7213B}" destId="{00AE8F60-3659-45E8-AC68-4AC1486A2C15}" srcOrd="0" destOrd="0" presId="urn:microsoft.com/office/officeart/2005/8/layout/lProcess3"/>
    <dgm:cxn modelId="{CACF5F5E-2442-4A82-82A8-AD5D0DBDE035}" srcId="{01DF4960-97C3-43A3-8674-FDB4D60FBCB8}" destId="{2B07CDAA-5909-4DD2-A220-B298B373C559}" srcOrd="2" destOrd="0" parTransId="{87F65DC6-2DA5-461C-AAFB-FB5AB4F7CC87}" sibTransId="{29D54855-01D3-49F6-9AA9-E9A4B74D0406}"/>
    <dgm:cxn modelId="{BFED997D-C486-45FB-BC08-6AD84EAF6A50}" type="presOf" srcId="{5B97172D-EE67-4C2B-9F1C-04BB223B277E}" destId="{E90DBF2E-41CA-4E2D-A6FA-9DB74A204856}" srcOrd="0" destOrd="0" presId="urn:microsoft.com/office/officeart/2005/8/layout/lProcess3"/>
    <dgm:cxn modelId="{6B60EF35-6936-40E0-8610-FD26C38F0E6F}" srcId="{71CB8C1C-97B0-421A-AD3F-ED56D2CD8194}" destId="{C04DDC25-FED4-48D7-8314-D01028BD1C2A}" srcOrd="0" destOrd="0" parTransId="{D9DD2B88-1760-4EF0-810C-BC524FAC4C6D}" sibTransId="{B30613D5-444B-4098-BFE3-007764011BC9}"/>
    <dgm:cxn modelId="{99565D71-83B0-4C62-B31E-2C0F2E5E955C}" type="presOf" srcId="{AFF13EF6-AB27-4D40-901F-DC597A14A1EC}" destId="{0ADBE84E-B75D-49FC-A059-572602DB4DF1}" srcOrd="0" destOrd="0" presId="urn:microsoft.com/office/officeart/2005/8/layout/lProcess3"/>
    <dgm:cxn modelId="{743F65EA-25FC-48FE-82F1-C2DB61DCB19C}" type="presOf" srcId="{5248A95E-1475-4ACE-91E5-4E38BF7C1AF3}" destId="{5CAF7871-230D-4342-8640-61EEEC295104}" srcOrd="0" destOrd="0" presId="urn:microsoft.com/office/officeart/2005/8/layout/lProcess3"/>
    <dgm:cxn modelId="{CE676FC2-225D-4435-BE88-0FEF18CCCFCE}" type="presOf" srcId="{E255DDB1-A4B6-42ED-BBAF-0D6693AF00A4}" destId="{BE72AD4A-0766-4DFF-A570-89DE34DC19EB}" srcOrd="0" destOrd="0" presId="urn:microsoft.com/office/officeart/2005/8/layout/lProcess3"/>
    <dgm:cxn modelId="{D31BB945-C73B-427E-8FA7-B42BF905F080}" type="presOf" srcId="{71CB8C1C-97B0-421A-AD3F-ED56D2CD8194}" destId="{0BEBA737-D209-42B8-99CB-104F8335C56D}" srcOrd="0" destOrd="0" presId="urn:microsoft.com/office/officeart/2005/8/layout/lProcess3"/>
    <dgm:cxn modelId="{C5063425-3A12-4532-A432-AE639B901FE6}" srcId="{71CB8C1C-97B0-421A-AD3F-ED56D2CD8194}" destId="{1306DAFE-C627-4078-AEA1-AEF71795591D}" srcOrd="3" destOrd="0" parTransId="{037F4D43-96AE-4712-8A4E-1FB607BD7C0B}" sibTransId="{EE7FB565-AC89-4961-893A-26A8B4D8545B}"/>
    <dgm:cxn modelId="{B5984758-762D-4746-B864-9A116DC4703C}" type="presOf" srcId="{013EB2AC-CD1F-41E1-9E21-91EEB2E6066F}" destId="{134BCCA5-6EF5-47CD-A7F5-E41FF2C1CE64}" srcOrd="0" destOrd="0" presId="urn:microsoft.com/office/officeart/2005/8/layout/lProcess3"/>
    <dgm:cxn modelId="{32AE5C89-A05E-43A2-958F-1B4DE6C7606D}" srcId="{5B97172D-EE67-4C2B-9F1C-04BB223B277E}" destId="{FB1D4B27-B789-442C-91B8-C4177C0741A8}" srcOrd="2" destOrd="0" parTransId="{40A84DCE-4A72-4EC4-9642-0C12749347E9}" sibTransId="{0F904AC5-C0CC-4B7B-8F54-7AACAC80F5BF}"/>
    <dgm:cxn modelId="{7454DA61-88CF-4AC4-B28D-0DC2F0A76682}" srcId="{01DF4960-97C3-43A3-8674-FDB4D60FBCB8}" destId="{8627244F-83CC-4F10-AE4C-E24558EDA76F}" srcOrd="4" destOrd="0" parTransId="{4E8E029F-80F8-41F1-8871-ECE633E6922A}" sibTransId="{E8B47D4D-35F0-4F19-A21B-2BB9B01732BF}"/>
    <dgm:cxn modelId="{739EA265-2C52-4EDD-B976-918726C659B7}" srcId="{B3CA71AB-F346-4459-8899-FC39371F6FB7}" destId="{FF648E6E-5DD0-4AC0-B7C5-B512038AC562}" srcOrd="0" destOrd="0" parTransId="{7A8A40AF-C17B-44ED-BA7F-C7E97E805796}" sibTransId="{F7FA8AA5-54D2-4482-9526-F634A30AFED3}"/>
    <dgm:cxn modelId="{D6F0FC22-DA3D-4BE4-A8FE-23F5FA1C3F89}" type="presParOf" srcId="{301E9732-D543-4AE3-92AA-5E7615D395E3}" destId="{31DE41C1-EF63-45BD-AA84-AC1FF38D7A63}" srcOrd="0" destOrd="0" presId="urn:microsoft.com/office/officeart/2005/8/layout/lProcess3"/>
    <dgm:cxn modelId="{D6777BF9-3ECF-4F26-80B3-D4A95A421D59}" type="presParOf" srcId="{31DE41C1-EF63-45BD-AA84-AC1FF38D7A63}" destId="{1B997C05-B327-4EE8-AF91-6454BDD70A7F}" srcOrd="0" destOrd="0" presId="urn:microsoft.com/office/officeart/2005/8/layout/lProcess3"/>
    <dgm:cxn modelId="{E2DB38BD-7940-4742-884E-0AEF3E717798}" type="presParOf" srcId="{31DE41C1-EF63-45BD-AA84-AC1FF38D7A63}" destId="{DF5669BE-2CD9-47A2-A9FF-852499EB75D5}" srcOrd="1" destOrd="0" presId="urn:microsoft.com/office/officeart/2005/8/layout/lProcess3"/>
    <dgm:cxn modelId="{017E4E09-6A55-41D5-9BA3-621631CE4A67}" type="presParOf" srcId="{31DE41C1-EF63-45BD-AA84-AC1FF38D7A63}" destId="{4906B1D6-9AA0-456D-A39C-BCDB42CE72A0}" srcOrd="2" destOrd="0" presId="urn:microsoft.com/office/officeart/2005/8/layout/lProcess3"/>
    <dgm:cxn modelId="{3A54D65D-4262-41AB-8BB4-AE3C31371FD3}" type="presParOf" srcId="{31DE41C1-EF63-45BD-AA84-AC1FF38D7A63}" destId="{89DCDF51-A54D-423D-B872-DDBB75AD4F2A}" srcOrd="3" destOrd="0" presId="urn:microsoft.com/office/officeart/2005/8/layout/lProcess3"/>
    <dgm:cxn modelId="{C7732A7C-2F2B-411B-A822-2FD73995CDF9}" type="presParOf" srcId="{31DE41C1-EF63-45BD-AA84-AC1FF38D7A63}" destId="{6E7BA57A-F772-42AC-9BF0-45FA8070F864}" srcOrd="4" destOrd="0" presId="urn:microsoft.com/office/officeart/2005/8/layout/lProcess3"/>
    <dgm:cxn modelId="{7F3DE534-EE3D-4A09-957E-E32CB8890D29}" type="presParOf" srcId="{31DE41C1-EF63-45BD-AA84-AC1FF38D7A63}" destId="{F3125E47-0B56-444A-A91E-E8F8A4DA0D79}" srcOrd="5" destOrd="0" presId="urn:microsoft.com/office/officeart/2005/8/layout/lProcess3"/>
    <dgm:cxn modelId="{08F81484-EB58-40C0-A039-09F34314A7CF}" type="presParOf" srcId="{31DE41C1-EF63-45BD-AA84-AC1FF38D7A63}" destId="{8A0B18DA-8AFA-4DBE-9CC2-15DDD68BB7FA}" srcOrd="6" destOrd="0" presId="urn:microsoft.com/office/officeart/2005/8/layout/lProcess3"/>
    <dgm:cxn modelId="{C7DBF79D-2FD2-407A-B53C-987AF4A3B2EF}" type="presParOf" srcId="{31DE41C1-EF63-45BD-AA84-AC1FF38D7A63}" destId="{3DDD2873-77E7-424D-8E9D-EC1BFDE5DDEA}" srcOrd="7" destOrd="0" presId="urn:microsoft.com/office/officeart/2005/8/layout/lProcess3"/>
    <dgm:cxn modelId="{3FB05AC8-B7F6-4493-9561-632844D2C1D6}" type="presParOf" srcId="{31DE41C1-EF63-45BD-AA84-AC1FF38D7A63}" destId="{FC2C00C4-D150-441C-91F7-5D0FB8F5F71B}" srcOrd="8" destOrd="0" presId="urn:microsoft.com/office/officeart/2005/8/layout/lProcess3"/>
    <dgm:cxn modelId="{F3FAFDA5-34BB-47EC-B9F6-78D317C115BD}" type="presParOf" srcId="{31DE41C1-EF63-45BD-AA84-AC1FF38D7A63}" destId="{4AF6B88B-479D-4359-A935-7E21D1AFFB8A}" srcOrd="9" destOrd="0" presId="urn:microsoft.com/office/officeart/2005/8/layout/lProcess3"/>
    <dgm:cxn modelId="{B17F2E15-C5BD-416B-B008-89E5C521BCB5}" type="presParOf" srcId="{31DE41C1-EF63-45BD-AA84-AC1FF38D7A63}" destId="{F4455A8B-330C-4414-81F5-64330034E8BC}" srcOrd="10" destOrd="0" presId="urn:microsoft.com/office/officeart/2005/8/layout/lProcess3"/>
    <dgm:cxn modelId="{D43FF9DA-1942-4035-A9EB-516B445A83B0}" type="presParOf" srcId="{301E9732-D543-4AE3-92AA-5E7615D395E3}" destId="{21B8276A-00A4-4A7F-BAE7-9BFDE78B65BB}" srcOrd="1" destOrd="0" presId="urn:microsoft.com/office/officeart/2005/8/layout/lProcess3"/>
    <dgm:cxn modelId="{4E804425-0E9E-4A7B-A404-66A7C1AE29FD}" type="presParOf" srcId="{301E9732-D543-4AE3-92AA-5E7615D395E3}" destId="{AC132D43-A168-4645-BED5-417CD166527B}" srcOrd="2" destOrd="0" presId="urn:microsoft.com/office/officeart/2005/8/layout/lProcess3"/>
    <dgm:cxn modelId="{27A5B1E7-5F17-4687-8B80-1A7771E648BD}" type="presParOf" srcId="{AC132D43-A168-4645-BED5-417CD166527B}" destId="{E90DBF2E-41CA-4E2D-A6FA-9DB74A204856}" srcOrd="0" destOrd="0" presId="urn:microsoft.com/office/officeart/2005/8/layout/lProcess3"/>
    <dgm:cxn modelId="{808C809E-866B-48BE-99CD-4ED20AFE074C}" type="presParOf" srcId="{AC132D43-A168-4645-BED5-417CD166527B}" destId="{31DB5348-9A09-41F1-9240-065CD5EDB0F1}" srcOrd="1" destOrd="0" presId="urn:microsoft.com/office/officeart/2005/8/layout/lProcess3"/>
    <dgm:cxn modelId="{DC405664-3F3B-4D44-BB0A-1DE1BADB7B9A}" type="presParOf" srcId="{AC132D43-A168-4645-BED5-417CD166527B}" destId="{B70023EB-7CB2-43AB-AC73-9C3A77E5BD9B}" srcOrd="2" destOrd="0" presId="urn:microsoft.com/office/officeart/2005/8/layout/lProcess3"/>
    <dgm:cxn modelId="{33656479-3481-4839-9946-36E95093EF6B}" type="presParOf" srcId="{AC132D43-A168-4645-BED5-417CD166527B}" destId="{7929AE72-2B6E-444A-B448-5DCDDB0A7870}" srcOrd="3" destOrd="0" presId="urn:microsoft.com/office/officeart/2005/8/layout/lProcess3"/>
    <dgm:cxn modelId="{07AAF657-352F-41FE-8B9D-A07D4E4D6378}" type="presParOf" srcId="{AC132D43-A168-4645-BED5-417CD166527B}" destId="{8CAA9FC2-8F29-417C-9D97-B8EDED7A912B}" srcOrd="4" destOrd="0" presId="urn:microsoft.com/office/officeart/2005/8/layout/lProcess3"/>
    <dgm:cxn modelId="{2DAFF2B1-B49E-48CD-8D3C-68D3EC2104C2}" type="presParOf" srcId="{AC132D43-A168-4645-BED5-417CD166527B}" destId="{74DDA754-E71E-4B6C-B226-6A17AAA49BBA}" srcOrd="5" destOrd="0" presId="urn:microsoft.com/office/officeart/2005/8/layout/lProcess3"/>
    <dgm:cxn modelId="{83D7346D-2F8B-4B77-8DF1-6CCF436D7DF0}" type="presParOf" srcId="{AC132D43-A168-4645-BED5-417CD166527B}" destId="{7E5565EB-ABC1-482E-B0DE-D015003EF2BE}" srcOrd="6" destOrd="0" presId="urn:microsoft.com/office/officeart/2005/8/layout/lProcess3"/>
    <dgm:cxn modelId="{74D597DD-5717-4056-94E8-A6B0819C0202}" type="presParOf" srcId="{AC132D43-A168-4645-BED5-417CD166527B}" destId="{3A1BC7D4-0CB6-4F00-B4A8-676436574C7F}" srcOrd="7" destOrd="0" presId="urn:microsoft.com/office/officeart/2005/8/layout/lProcess3"/>
    <dgm:cxn modelId="{6BFC1CAB-B8CB-4D49-9D80-40B1016A1D81}" type="presParOf" srcId="{AC132D43-A168-4645-BED5-417CD166527B}" destId="{D8D7FB72-3B92-4180-8CFF-0A29B6353B97}" srcOrd="8" destOrd="0" presId="urn:microsoft.com/office/officeart/2005/8/layout/lProcess3"/>
    <dgm:cxn modelId="{1DFBFF64-BE08-4E58-886F-151CAF37FFEC}" type="presParOf" srcId="{AC132D43-A168-4645-BED5-417CD166527B}" destId="{657C2360-72A9-41C6-B8C3-B97EC59FAF2B}" srcOrd="9" destOrd="0" presId="urn:microsoft.com/office/officeart/2005/8/layout/lProcess3"/>
    <dgm:cxn modelId="{45FEEC59-A884-460F-8C0E-0596B3D626F3}" type="presParOf" srcId="{AC132D43-A168-4645-BED5-417CD166527B}" destId="{4FFB6846-BE06-4689-AEF9-EEB38EFD2E41}" srcOrd="10" destOrd="0" presId="urn:microsoft.com/office/officeart/2005/8/layout/lProcess3"/>
    <dgm:cxn modelId="{267DF60B-878C-400D-AA8C-92369886D5D1}" type="presParOf" srcId="{301E9732-D543-4AE3-92AA-5E7615D395E3}" destId="{6C53D56A-0C83-4FD6-9664-3172E9CA15F2}" srcOrd="3" destOrd="0" presId="urn:microsoft.com/office/officeart/2005/8/layout/lProcess3"/>
    <dgm:cxn modelId="{4E5443E3-B6F4-4993-A25D-41747C232E1B}" type="presParOf" srcId="{301E9732-D543-4AE3-92AA-5E7615D395E3}" destId="{92F759FC-1E0D-411B-9568-D1B91C985DAA}" srcOrd="4" destOrd="0" presId="urn:microsoft.com/office/officeart/2005/8/layout/lProcess3"/>
    <dgm:cxn modelId="{97FD6AD0-CCD3-4907-84F6-0A3C5EE292FB}" type="presParOf" srcId="{92F759FC-1E0D-411B-9568-D1B91C985DAA}" destId="{0BEBA737-D209-42B8-99CB-104F8335C56D}" srcOrd="0" destOrd="0" presId="urn:microsoft.com/office/officeart/2005/8/layout/lProcess3"/>
    <dgm:cxn modelId="{8B8DDB01-4ED6-4DF6-946A-A33617423835}" type="presParOf" srcId="{92F759FC-1E0D-411B-9568-D1B91C985DAA}" destId="{9C0E289D-3A9D-41FC-A865-62D04675AAE2}" srcOrd="1" destOrd="0" presId="urn:microsoft.com/office/officeart/2005/8/layout/lProcess3"/>
    <dgm:cxn modelId="{0C4BFB7E-011A-45E0-9C7B-5E7B455A443E}" type="presParOf" srcId="{92F759FC-1E0D-411B-9568-D1B91C985DAA}" destId="{ADBE07EF-F20D-496B-A2FD-1F45D2178F16}" srcOrd="2" destOrd="0" presId="urn:microsoft.com/office/officeart/2005/8/layout/lProcess3"/>
    <dgm:cxn modelId="{404424F0-EC2B-47A9-967B-356EB0EFB57A}" type="presParOf" srcId="{92F759FC-1E0D-411B-9568-D1B91C985DAA}" destId="{1C5898BA-0A30-40F8-96F9-F338B401535B}" srcOrd="3" destOrd="0" presId="urn:microsoft.com/office/officeart/2005/8/layout/lProcess3"/>
    <dgm:cxn modelId="{38A9943C-8744-4308-B19C-5D14AA862294}" type="presParOf" srcId="{92F759FC-1E0D-411B-9568-D1B91C985DAA}" destId="{48DE240F-71E9-48BC-9373-3B76CB690B99}" srcOrd="4" destOrd="0" presId="urn:microsoft.com/office/officeart/2005/8/layout/lProcess3"/>
    <dgm:cxn modelId="{86920709-FCD8-4E1D-A7B0-142904675FB0}" type="presParOf" srcId="{92F759FC-1E0D-411B-9568-D1B91C985DAA}" destId="{D235BC06-3D02-4EF4-B74B-7B53C7BD7538}" srcOrd="5" destOrd="0" presId="urn:microsoft.com/office/officeart/2005/8/layout/lProcess3"/>
    <dgm:cxn modelId="{49CD2C3F-583B-46E3-B5A0-5A42DC34066F}" type="presParOf" srcId="{92F759FC-1E0D-411B-9568-D1B91C985DAA}" destId="{0ADBE84E-B75D-49FC-A059-572602DB4DF1}" srcOrd="6" destOrd="0" presId="urn:microsoft.com/office/officeart/2005/8/layout/lProcess3"/>
    <dgm:cxn modelId="{A97317C3-BEF1-4D09-8A96-9470ED8A511C}" type="presParOf" srcId="{92F759FC-1E0D-411B-9568-D1B91C985DAA}" destId="{F0EC9833-1AEF-45C7-A18F-46270055B7E6}" srcOrd="7" destOrd="0" presId="urn:microsoft.com/office/officeart/2005/8/layout/lProcess3"/>
    <dgm:cxn modelId="{E8A7512F-2DE1-454D-9D00-90C07BBD6CC1}" type="presParOf" srcId="{92F759FC-1E0D-411B-9568-D1B91C985DAA}" destId="{18DE8606-F09F-4175-B4C9-5A302F0F16CC}" srcOrd="8" destOrd="0" presId="urn:microsoft.com/office/officeart/2005/8/layout/lProcess3"/>
    <dgm:cxn modelId="{5E74170B-746B-4E25-85FB-554047CB87F4}" type="presParOf" srcId="{92F759FC-1E0D-411B-9568-D1B91C985DAA}" destId="{A1C41CC3-0DE8-4942-8A9E-6FCCA051752B}" srcOrd="9" destOrd="0" presId="urn:microsoft.com/office/officeart/2005/8/layout/lProcess3"/>
    <dgm:cxn modelId="{F141A002-A79E-4071-A66C-5CDAAAB286C5}" type="presParOf" srcId="{92F759FC-1E0D-411B-9568-D1B91C985DAA}" destId="{E9297742-8412-417E-A791-CFAC9703CDF5}" srcOrd="10" destOrd="0" presId="urn:microsoft.com/office/officeart/2005/8/layout/lProcess3"/>
    <dgm:cxn modelId="{7E96DCA6-5EFA-41A0-B452-C5064CA98425}" type="presParOf" srcId="{301E9732-D543-4AE3-92AA-5E7615D395E3}" destId="{2F3657FA-4F37-43A3-B755-8F3453A8BD33}" srcOrd="5" destOrd="0" presId="urn:microsoft.com/office/officeart/2005/8/layout/lProcess3"/>
    <dgm:cxn modelId="{E98D07CB-158D-4E26-B0D2-455358BD85D8}" type="presParOf" srcId="{301E9732-D543-4AE3-92AA-5E7615D395E3}" destId="{9783A332-3D2A-4F4A-8076-85927972020A}" srcOrd="6" destOrd="0" presId="urn:microsoft.com/office/officeart/2005/8/layout/lProcess3"/>
    <dgm:cxn modelId="{EC52DD41-7F43-4D86-82E0-DA6BC1C4F373}" type="presParOf" srcId="{9783A332-3D2A-4F4A-8076-85927972020A}" destId="{BE72AD4A-0766-4DFF-A570-89DE34DC19EB}" srcOrd="0" destOrd="0" presId="urn:microsoft.com/office/officeart/2005/8/layout/lProcess3"/>
    <dgm:cxn modelId="{633870E8-5094-4A64-91C7-C4305BB1FB40}" type="presParOf" srcId="{9783A332-3D2A-4F4A-8076-85927972020A}" destId="{A698FC74-666C-45CB-BB1B-DF1F89F573EF}" srcOrd="1" destOrd="0" presId="urn:microsoft.com/office/officeart/2005/8/layout/lProcess3"/>
    <dgm:cxn modelId="{722F0C3B-9AAD-41D5-AADA-D754DEAF9D19}" type="presParOf" srcId="{9783A332-3D2A-4F4A-8076-85927972020A}" destId="{E59ACC2E-D787-44E6-9F25-5359E2F64154}" srcOrd="2" destOrd="0" presId="urn:microsoft.com/office/officeart/2005/8/layout/lProcess3"/>
    <dgm:cxn modelId="{4EB7186A-6F6E-4EE2-A548-4AB1FCAF059B}" type="presParOf" srcId="{9783A332-3D2A-4F4A-8076-85927972020A}" destId="{17C7FA03-ECAF-4709-A351-4DD441B5AE2B}" srcOrd="3" destOrd="0" presId="urn:microsoft.com/office/officeart/2005/8/layout/lProcess3"/>
    <dgm:cxn modelId="{01BE10D6-DAAC-493B-A172-53ECDC8C56C5}" type="presParOf" srcId="{9783A332-3D2A-4F4A-8076-85927972020A}" destId="{344281C6-735C-456B-82DB-CBC7FA92B3C0}" srcOrd="4" destOrd="0" presId="urn:microsoft.com/office/officeart/2005/8/layout/lProcess3"/>
    <dgm:cxn modelId="{039D4299-4EF3-4974-A361-E1CA82D428C4}" type="presParOf" srcId="{9783A332-3D2A-4F4A-8076-85927972020A}" destId="{976B5F81-A6A5-425D-8749-D466D3EBBE62}" srcOrd="5" destOrd="0" presId="urn:microsoft.com/office/officeart/2005/8/layout/lProcess3"/>
    <dgm:cxn modelId="{7E03E935-57F6-4E4E-A4C5-B7CE288CCCC4}" type="presParOf" srcId="{9783A332-3D2A-4F4A-8076-85927972020A}" destId="{7AF3C246-B873-47FA-A577-1D6DF15AA3A2}" srcOrd="6" destOrd="0" presId="urn:microsoft.com/office/officeart/2005/8/layout/lProcess3"/>
    <dgm:cxn modelId="{3482F9D3-2271-4F07-B5E2-308E1EC21FCE}" type="presParOf" srcId="{9783A332-3D2A-4F4A-8076-85927972020A}" destId="{B670626A-3656-4DAD-8F98-CA5A992786D9}" srcOrd="7" destOrd="0" presId="urn:microsoft.com/office/officeart/2005/8/layout/lProcess3"/>
    <dgm:cxn modelId="{B7F915CF-210C-4A6C-8DCD-6417E582C1EF}" type="presParOf" srcId="{9783A332-3D2A-4F4A-8076-85927972020A}" destId="{E018F44D-68E3-416F-A84D-D4B3A2A7E0D7}" srcOrd="8" destOrd="0" presId="urn:microsoft.com/office/officeart/2005/8/layout/lProcess3"/>
    <dgm:cxn modelId="{20FA275B-9C0E-4EE7-AD6D-FD1CC7ABBC51}" type="presParOf" srcId="{9783A332-3D2A-4F4A-8076-85927972020A}" destId="{025E78E4-B690-4487-9A8B-08ABBF4F71AF}" srcOrd="9" destOrd="0" presId="urn:microsoft.com/office/officeart/2005/8/layout/lProcess3"/>
    <dgm:cxn modelId="{F0A20397-7163-4FD6-967E-02BDDF16D4D3}" type="presParOf" srcId="{9783A332-3D2A-4F4A-8076-85927972020A}" destId="{24B8A77F-B680-412C-82C5-54C9E2EB5437}" srcOrd="10" destOrd="0" presId="urn:microsoft.com/office/officeart/2005/8/layout/lProcess3"/>
    <dgm:cxn modelId="{B159C72B-A894-4A34-928E-A4FB99EAA5A1}" type="presParOf" srcId="{301E9732-D543-4AE3-92AA-5E7615D395E3}" destId="{CD076578-617F-4AB1-B081-B0921DBD0E5B}" srcOrd="7" destOrd="0" presId="urn:microsoft.com/office/officeart/2005/8/layout/lProcess3"/>
    <dgm:cxn modelId="{8B87BEE3-1187-4E2A-9F0F-5E362F80AF53}" type="presParOf" srcId="{301E9732-D543-4AE3-92AA-5E7615D395E3}" destId="{EC35227B-C1D2-427B-9400-33027814D69E}" srcOrd="8" destOrd="0" presId="urn:microsoft.com/office/officeart/2005/8/layout/lProcess3"/>
    <dgm:cxn modelId="{85645D2B-68F5-492B-8446-16BB3D4DEFF3}" type="presParOf" srcId="{EC35227B-C1D2-427B-9400-33027814D69E}" destId="{E6868343-3D65-4534-AEA2-655B2584A30C}" srcOrd="0" destOrd="0" presId="urn:microsoft.com/office/officeart/2005/8/layout/lProcess3"/>
    <dgm:cxn modelId="{29B3C821-D213-4ED6-9AF5-8AA7B15D4247}" type="presParOf" srcId="{EC35227B-C1D2-427B-9400-33027814D69E}" destId="{67A5FFBA-C58E-4C20-B7DC-0C34B3E0D0F4}" srcOrd="1" destOrd="0" presId="urn:microsoft.com/office/officeart/2005/8/layout/lProcess3"/>
    <dgm:cxn modelId="{F6AF658F-60CC-4AC7-BFFB-DF2D606FE274}" type="presParOf" srcId="{EC35227B-C1D2-427B-9400-33027814D69E}" destId="{134BCCA5-6EF5-47CD-A7F5-E41FF2C1CE64}" srcOrd="2" destOrd="0" presId="urn:microsoft.com/office/officeart/2005/8/layout/lProcess3"/>
    <dgm:cxn modelId="{F509EBEE-D1FF-4801-96BF-FA077E43596D}" type="presParOf" srcId="{EC35227B-C1D2-427B-9400-33027814D69E}" destId="{550B07C3-2D1C-47B5-91A2-2A7ED58DB091}" srcOrd="3" destOrd="0" presId="urn:microsoft.com/office/officeart/2005/8/layout/lProcess3"/>
    <dgm:cxn modelId="{5A8AA785-E859-4901-9988-FBB6079DC615}" type="presParOf" srcId="{EC35227B-C1D2-427B-9400-33027814D69E}" destId="{B30F93F6-5E02-4585-96CF-4571E73BB54D}" srcOrd="4" destOrd="0" presId="urn:microsoft.com/office/officeart/2005/8/layout/lProcess3"/>
    <dgm:cxn modelId="{2FCC6B29-7352-448A-B45C-A5DE18D29F29}" type="presParOf" srcId="{EC35227B-C1D2-427B-9400-33027814D69E}" destId="{8DD222B7-33B2-4C87-81BA-116DE2124B20}" srcOrd="5" destOrd="0" presId="urn:microsoft.com/office/officeart/2005/8/layout/lProcess3"/>
    <dgm:cxn modelId="{A107440C-2200-40CF-AD09-773B93D74FAA}" type="presParOf" srcId="{EC35227B-C1D2-427B-9400-33027814D69E}" destId="{B1E94B51-0CB1-4BC8-8763-6063B4177A15}" srcOrd="6" destOrd="0" presId="urn:microsoft.com/office/officeart/2005/8/layout/lProcess3"/>
    <dgm:cxn modelId="{4B59F4C9-EE6B-4AF4-94A8-85D37AF9AED6}" type="presParOf" srcId="{EC35227B-C1D2-427B-9400-33027814D69E}" destId="{F674F9DA-9B0F-422E-8934-C030817B9EF8}" srcOrd="7" destOrd="0" presId="urn:microsoft.com/office/officeart/2005/8/layout/lProcess3"/>
    <dgm:cxn modelId="{12587A32-0727-415C-A24C-A2B353913A27}" type="presParOf" srcId="{EC35227B-C1D2-427B-9400-33027814D69E}" destId="{14EBEBB1-E0D6-4C0E-98CA-03AB302A89B8}" srcOrd="8" destOrd="0" presId="urn:microsoft.com/office/officeart/2005/8/layout/lProcess3"/>
    <dgm:cxn modelId="{E5DD1905-8720-4F1A-BEBF-719EC0036FFA}" type="presParOf" srcId="{EC35227B-C1D2-427B-9400-33027814D69E}" destId="{2B86A926-B2FC-4AD3-8FBC-E0907B17AB80}" srcOrd="9" destOrd="0" presId="urn:microsoft.com/office/officeart/2005/8/layout/lProcess3"/>
    <dgm:cxn modelId="{0EED0B0B-FFC2-49EC-8772-98A454862588}" type="presParOf" srcId="{EC35227B-C1D2-427B-9400-33027814D69E}" destId="{CCADF14E-1AE4-4495-AA29-273A95E7BA3D}" srcOrd="10" destOrd="0" presId="urn:microsoft.com/office/officeart/2005/8/layout/lProcess3"/>
    <dgm:cxn modelId="{7172A028-6E91-407D-ACE5-71ED37D08491}" type="presParOf" srcId="{301E9732-D543-4AE3-92AA-5E7615D395E3}" destId="{E1A2A028-2EA8-43ED-B83D-EF1A28BA4671}" srcOrd="9" destOrd="0" presId="urn:microsoft.com/office/officeart/2005/8/layout/lProcess3"/>
    <dgm:cxn modelId="{1CDECBBF-C59F-4A56-9B31-6B725CE8B573}" type="presParOf" srcId="{301E9732-D543-4AE3-92AA-5E7615D395E3}" destId="{572EA800-74C1-4502-B86F-DF940673EF67}" srcOrd="10" destOrd="0" presId="urn:microsoft.com/office/officeart/2005/8/layout/lProcess3"/>
    <dgm:cxn modelId="{F7B937D0-7C84-41BC-A7D3-4099269111C5}" type="presParOf" srcId="{572EA800-74C1-4502-B86F-DF940673EF67}" destId="{7AA7CCD5-D16E-4F9A-A396-4881E7169586}" srcOrd="0" destOrd="0" presId="urn:microsoft.com/office/officeart/2005/8/layout/lProcess3"/>
    <dgm:cxn modelId="{3EB884F2-A356-4A20-ACF4-24BC6D9C4D56}" type="presParOf" srcId="{572EA800-74C1-4502-B86F-DF940673EF67}" destId="{AC2E6E49-5D26-4FF0-AA80-DDD03EDDA07B}" srcOrd="1" destOrd="0" presId="urn:microsoft.com/office/officeart/2005/8/layout/lProcess3"/>
    <dgm:cxn modelId="{29375E00-ACB7-4F04-8DA1-78E8E67F1891}" type="presParOf" srcId="{572EA800-74C1-4502-B86F-DF940673EF67}" destId="{1397551E-7C1C-46A1-B26F-F794EED43AD4}" srcOrd="2" destOrd="0" presId="urn:microsoft.com/office/officeart/2005/8/layout/lProcess3"/>
    <dgm:cxn modelId="{34C9CC49-5618-4B8A-8714-B37847675597}" type="presParOf" srcId="{572EA800-74C1-4502-B86F-DF940673EF67}" destId="{286092D8-B76A-4C3C-B142-36C11A7D78B5}" srcOrd="3" destOrd="0" presId="urn:microsoft.com/office/officeart/2005/8/layout/lProcess3"/>
    <dgm:cxn modelId="{2CB4DEF4-25F7-4E36-880D-8F123D6A80F6}" type="presParOf" srcId="{572EA800-74C1-4502-B86F-DF940673EF67}" destId="{00AE8F60-3659-45E8-AC68-4AC1486A2C15}" srcOrd="4" destOrd="0" presId="urn:microsoft.com/office/officeart/2005/8/layout/lProcess3"/>
    <dgm:cxn modelId="{3562717E-AFAA-4388-94D8-8A64B9F70779}" type="presParOf" srcId="{572EA800-74C1-4502-B86F-DF940673EF67}" destId="{45A043B2-0D6D-485A-918E-6DD9CC642EDE}" srcOrd="5" destOrd="0" presId="urn:microsoft.com/office/officeart/2005/8/layout/lProcess3"/>
    <dgm:cxn modelId="{E669A696-F29D-4F18-B807-0A1C5F97DB90}" type="presParOf" srcId="{572EA800-74C1-4502-B86F-DF940673EF67}" destId="{5CAF7871-230D-4342-8640-61EEEC295104}" srcOrd="6" destOrd="0" presId="urn:microsoft.com/office/officeart/2005/8/layout/lProcess3"/>
    <dgm:cxn modelId="{42F79C84-82D1-49A8-B364-C969ABDD7AAE}" type="presParOf" srcId="{572EA800-74C1-4502-B86F-DF940673EF67}" destId="{FA6A9C16-71FF-405D-93EE-37A5CB830AA7}" srcOrd="7" destOrd="0" presId="urn:microsoft.com/office/officeart/2005/8/layout/lProcess3"/>
    <dgm:cxn modelId="{7646C4A0-1458-4284-8376-035E8CCB41AC}" type="presParOf" srcId="{572EA800-74C1-4502-B86F-DF940673EF67}" destId="{5335526A-8AD0-489F-8CC8-AF9F8CE76A1C}" srcOrd="8" destOrd="0" presId="urn:microsoft.com/office/officeart/2005/8/layout/lProcess3"/>
    <dgm:cxn modelId="{D2470486-66D7-40ED-B679-5167DA78719C}" type="presParOf" srcId="{572EA800-74C1-4502-B86F-DF940673EF67}" destId="{8AF8B7FE-558E-437A-A5A1-AF8A2B688625}" srcOrd="9" destOrd="0" presId="urn:microsoft.com/office/officeart/2005/8/layout/lProcess3"/>
    <dgm:cxn modelId="{DDC10B07-2B61-43ED-AC89-FD76DCABF17E}" type="presParOf" srcId="{572EA800-74C1-4502-B86F-DF940673EF67}" destId="{BB3F0C14-86DA-450B-BF11-B27488FB6E85}" srcOrd="10"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45982F6-2620-4C71-8066-287423A5530A}" type="doc">
      <dgm:prSet loTypeId="urn:microsoft.com/office/officeart/2005/8/layout/lProcess3" loCatId="process" qsTypeId="urn:microsoft.com/office/officeart/2005/8/quickstyle/simple5" qsCatId="simple" csTypeId="urn:microsoft.com/office/officeart/2005/8/colors/accent6_2" csCatId="accent6" phldr="1"/>
      <dgm:spPr/>
      <dgm:t>
        <a:bodyPr/>
        <a:lstStyle/>
        <a:p>
          <a:endParaRPr lang="en-US"/>
        </a:p>
      </dgm:t>
    </dgm:pt>
    <dgm:pt modelId="{5B97172D-EE67-4C2B-9F1C-04BB223B277E}">
      <dgm:prSet phldrT="[Text]" custT="1"/>
      <dgm:spPr>
        <a:xfrm>
          <a:off x="1848" y="970084"/>
          <a:ext cx="1445493" cy="578197"/>
        </a:xfrm>
        <a:prstGeom prst="chevron">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US" sz="1800" b="1" dirty="0">
              <a:solidFill>
                <a:sysClr val="window" lastClr="FFFFFF"/>
              </a:solidFill>
              <a:latin typeface="Calibri"/>
              <a:ea typeface="+mn-ea"/>
              <a:cs typeface="+mn-cs"/>
            </a:rPr>
            <a:t>Y-OQ® 30.2 SR</a:t>
          </a:r>
        </a:p>
      </dgm:t>
    </dgm:pt>
    <dgm:pt modelId="{89F39C20-5917-47FF-88DA-FCD16FEE6E00}" type="parTrans" cxnId="{6CEE5A1F-D85A-4CB8-87EB-868EC2DC28DA}">
      <dgm:prSet/>
      <dgm:spPr/>
      <dgm:t>
        <a:bodyPr/>
        <a:lstStyle/>
        <a:p>
          <a:endParaRPr lang="en-US" sz="1200"/>
        </a:p>
      </dgm:t>
    </dgm:pt>
    <dgm:pt modelId="{71AC309B-D38E-4272-BB60-382A631E3995}" type="sibTrans" cxnId="{6CEE5A1F-D85A-4CB8-87EB-868EC2DC28DA}">
      <dgm:prSet/>
      <dgm:spPr/>
      <dgm:t>
        <a:bodyPr/>
        <a:lstStyle/>
        <a:p>
          <a:endParaRPr lang="en-US" sz="1200"/>
        </a:p>
      </dgm:t>
    </dgm:pt>
    <dgm:pt modelId="{318150AF-4621-4F6F-A689-4057D955065B}">
      <dgm:prSet phldrT="[Text]" custT="1"/>
      <dgm:spPr>
        <a:xfrm>
          <a:off x="1259427" y="1019230"/>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alibri" panose="020F0502020204030204" pitchFamily="34" charset="0"/>
              <a:ea typeface="+mn-ea"/>
              <a:cs typeface="+mn-cs"/>
            </a:rPr>
            <a:t>≥ 3</a:t>
          </a:r>
          <a:endParaRPr lang="en-US" sz="1400" b="1" dirty="0">
            <a:solidFill>
              <a:sysClr val="windowText" lastClr="000000">
                <a:hueOff val="0"/>
                <a:satOff val="0"/>
                <a:lumOff val="0"/>
                <a:alphaOff val="0"/>
              </a:sysClr>
            </a:solidFill>
            <a:latin typeface="Calibri" panose="020F0502020204030204" pitchFamily="34" charset="0"/>
            <a:ea typeface="+mn-ea"/>
            <a:cs typeface="+mn-cs"/>
          </a:endParaRPr>
        </a:p>
      </dgm:t>
    </dgm:pt>
    <dgm:pt modelId="{F73331FF-ECB3-448A-9DA3-C96288849E5F}" type="parTrans" cxnId="{687596CA-1FC5-4DA4-831E-4CFE4C873ECE}">
      <dgm:prSet/>
      <dgm:spPr/>
      <dgm:t>
        <a:bodyPr/>
        <a:lstStyle/>
        <a:p>
          <a:endParaRPr lang="en-US" sz="1200"/>
        </a:p>
      </dgm:t>
    </dgm:pt>
    <dgm:pt modelId="{628873B3-4A28-4E72-A2EB-5CFE20CD17DB}" type="sibTrans" cxnId="{687596CA-1FC5-4DA4-831E-4CFE4C873ECE}">
      <dgm:prSet/>
      <dgm:spPr/>
      <dgm:t>
        <a:bodyPr/>
        <a:lstStyle/>
        <a:p>
          <a:endParaRPr lang="en-US" sz="1200"/>
        </a:p>
      </dgm:t>
    </dgm:pt>
    <dgm:pt modelId="{1138AD1C-05E5-4B35-AFA2-7DE784435E3A}">
      <dgm:prSet phldrT="[Text]" custT="1"/>
      <dgm:spPr>
        <a:xfrm>
          <a:off x="4354806" y="1019230"/>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entury Schoolbook"/>
              <a:ea typeface="+mn-ea"/>
              <a:cs typeface="+mn-cs"/>
            </a:rPr>
            <a:t>≥ </a:t>
          </a:r>
          <a:r>
            <a:rPr lang="en-US" sz="1400" b="1" dirty="0" smtClean="0">
              <a:solidFill>
                <a:sysClr val="windowText" lastClr="000000">
                  <a:hueOff val="0"/>
                  <a:satOff val="0"/>
                  <a:lumOff val="0"/>
                  <a:alphaOff val="0"/>
                </a:sysClr>
              </a:solidFill>
              <a:latin typeface="Calibri"/>
              <a:ea typeface="+mn-ea"/>
              <a:cs typeface="+mn-cs"/>
            </a:rPr>
            <a:t>31</a:t>
          </a:r>
          <a:endParaRPr lang="en-US" sz="1400" b="1" dirty="0">
            <a:solidFill>
              <a:sysClr val="windowText" lastClr="000000">
                <a:hueOff val="0"/>
                <a:satOff val="0"/>
                <a:lumOff val="0"/>
                <a:alphaOff val="0"/>
              </a:sysClr>
            </a:solidFill>
            <a:latin typeface="Calibri"/>
            <a:ea typeface="+mn-ea"/>
            <a:cs typeface="+mn-cs"/>
          </a:endParaRPr>
        </a:p>
      </dgm:t>
    </dgm:pt>
    <dgm:pt modelId="{71E34CC6-869E-4C88-8ACC-F80602BAC497}" type="parTrans" cxnId="{FDFCBC61-6ADD-48CD-947E-4DB4B2B4AD18}">
      <dgm:prSet/>
      <dgm:spPr/>
      <dgm:t>
        <a:bodyPr/>
        <a:lstStyle/>
        <a:p>
          <a:endParaRPr lang="en-US" sz="1200"/>
        </a:p>
      </dgm:t>
    </dgm:pt>
    <dgm:pt modelId="{54750417-40C2-4828-AD06-C6EB12F3E9EE}" type="sibTrans" cxnId="{FDFCBC61-6ADD-48CD-947E-4DB4B2B4AD18}">
      <dgm:prSet/>
      <dgm:spPr/>
      <dgm:t>
        <a:bodyPr/>
        <a:lstStyle/>
        <a:p>
          <a:endParaRPr lang="en-US" sz="1200"/>
        </a:p>
      </dgm:t>
    </dgm:pt>
    <dgm:pt modelId="{E255DDB1-A4B6-42ED-BBAF-0D6693AF00A4}">
      <dgm:prSet phldrT="[Text]" custT="1"/>
      <dgm:spPr>
        <a:xfrm>
          <a:off x="1848" y="2288373"/>
          <a:ext cx="1445493" cy="578197"/>
        </a:xfrm>
        <a:prstGeom prst="chevron">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US" sz="1800" b="1" dirty="0">
              <a:solidFill>
                <a:sysClr val="window" lastClr="FFFFFF"/>
              </a:solidFill>
              <a:latin typeface="Calibri"/>
              <a:ea typeface="+mn-ea"/>
              <a:cs typeface="+mn-cs"/>
            </a:rPr>
            <a:t>Y-OQ® 2.0 SR</a:t>
          </a:r>
        </a:p>
      </dgm:t>
    </dgm:pt>
    <dgm:pt modelId="{29BF7F3A-6B54-4392-A06D-CF7D26DCC5E6}" type="parTrans" cxnId="{DD55F675-F6AF-4465-8118-786468896892}">
      <dgm:prSet/>
      <dgm:spPr/>
      <dgm:t>
        <a:bodyPr/>
        <a:lstStyle/>
        <a:p>
          <a:endParaRPr lang="en-US" sz="1200"/>
        </a:p>
      </dgm:t>
    </dgm:pt>
    <dgm:pt modelId="{2CF2D6C5-B460-4A98-B3E5-26DA6915A063}" type="sibTrans" cxnId="{DD55F675-F6AF-4465-8118-786468896892}">
      <dgm:prSet/>
      <dgm:spPr/>
      <dgm:t>
        <a:bodyPr/>
        <a:lstStyle/>
        <a:p>
          <a:endParaRPr lang="en-US" sz="1200"/>
        </a:p>
      </dgm:t>
    </dgm:pt>
    <dgm:pt modelId="{7CDEB088-84CF-442A-8CF4-45C85B236FBD}">
      <dgm:prSet phldrT="[Text]" custT="1"/>
      <dgm:spPr>
        <a:xfrm>
          <a:off x="1259427" y="2337520"/>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alibri" panose="020F0502020204030204" pitchFamily="34" charset="0"/>
              <a:ea typeface="+mn-ea"/>
              <a:cs typeface="+mn-cs"/>
            </a:rPr>
            <a:t>≥ 7</a:t>
          </a:r>
          <a:endParaRPr lang="en-US" sz="1400" b="1" dirty="0">
            <a:solidFill>
              <a:sysClr val="windowText" lastClr="000000">
                <a:hueOff val="0"/>
                <a:satOff val="0"/>
                <a:lumOff val="0"/>
                <a:alphaOff val="0"/>
              </a:sysClr>
            </a:solidFill>
            <a:latin typeface="Calibri" panose="020F0502020204030204" pitchFamily="34" charset="0"/>
            <a:ea typeface="+mn-ea"/>
            <a:cs typeface="+mn-cs"/>
          </a:endParaRPr>
        </a:p>
      </dgm:t>
    </dgm:pt>
    <dgm:pt modelId="{C74CDD9A-211B-442A-A5D9-FDB4AC558E20}" type="parTrans" cxnId="{96B37614-B252-4179-B3D2-27EE266AAC4C}">
      <dgm:prSet/>
      <dgm:spPr/>
      <dgm:t>
        <a:bodyPr/>
        <a:lstStyle/>
        <a:p>
          <a:endParaRPr lang="en-US" sz="1200"/>
        </a:p>
      </dgm:t>
    </dgm:pt>
    <dgm:pt modelId="{4B58E51C-6EDE-4479-9EFC-D47B265BD3F1}" type="sibTrans" cxnId="{96B37614-B252-4179-B3D2-27EE266AAC4C}">
      <dgm:prSet/>
      <dgm:spPr/>
      <dgm:t>
        <a:bodyPr/>
        <a:lstStyle/>
        <a:p>
          <a:endParaRPr lang="en-US" sz="1200"/>
        </a:p>
      </dgm:t>
    </dgm:pt>
    <dgm:pt modelId="{E0E810EE-1977-436E-9AFA-DE197233B1B9}">
      <dgm:prSet phldrT="[Text]" custT="1"/>
      <dgm:spPr>
        <a:xfrm>
          <a:off x="4354806" y="2337520"/>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entury Schoolbook"/>
              <a:ea typeface="+mn-ea"/>
              <a:cs typeface="+mn-cs"/>
            </a:rPr>
            <a:t>≥ </a:t>
          </a:r>
          <a:r>
            <a:rPr lang="en-US" sz="1400" b="1" dirty="0" smtClean="0">
              <a:solidFill>
                <a:sysClr val="windowText" lastClr="000000">
                  <a:hueOff val="0"/>
                  <a:satOff val="0"/>
                  <a:lumOff val="0"/>
                  <a:alphaOff val="0"/>
                </a:sysClr>
              </a:solidFill>
              <a:latin typeface="Calibri"/>
              <a:ea typeface="+mn-ea"/>
              <a:cs typeface="+mn-cs"/>
            </a:rPr>
            <a:t>47</a:t>
          </a:r>
          <a:endParaRPr lang="en-US" sz="1400" b="1" dirty="0">
            <a:solidFill>
              <a:sysClr val="windowText" lastClr="000000">
                <a:hueOff val="0"/>
                <a:satOff val="0"/>
                <a:lumOff val="0"/>
                <a:alphaOff val="0"/>
              </a:sysClr>
            </a:solidFill>
            <a:latin typeface="Calibri"/>
            <a:ea typeface="+mn-ea"/>
            <a:cs typeface="+mn-cs"/>
          </a:endParaRPr>
        </a:p>
      </dgm:t>
    </dgm:pt>
    <dgm:pt modelId="{171AF2DC-F0FC-432E-A077-77E7268F44E8}" type="parTrans" cxnId="{D9C15013-79F3-4C08-A9C7-CE169A463689}">
      <dgm:prSet/>
      <dgm:spPr/>
      <dgm:t>
        <a:bodyPr/>
        <a:lstStyle/>
        <a:p>
          <a:endParaRPr lang="en-US" sz="1200"/>
        </a:p>
      </dgm:t>
    </dgm:pt>
    <dgm:pt modelId="{9BA43058-D6CF-4167-A835-67487DC07FDB}" type="sibTrans" cxnId="{D9C15013-79F3-4C08-A9C7-CE169A463689}">
      <dgm:prSet/>
      <dgm:spPr/>
      <dgm:t>
        <a:bodyPr/>
        <a:lstStyle/>
        <a:p>
          <a:endParaRPr lang="en-US" sz="1200"/>
        </a:p>
      </dgm:t>
    </dgm:pt>
    <dgm:pt modelId="{0084F406-371D-44C4-ADB3-C46BEC1A636F}">
      <dgm:prSet phldrT="[Text]" custT="1"/>
      <dgm:spPr>
        <a:xfrm>
          <a:off x="1848" y="2947518"/>
          <a:ext cx="1445493" cy="578197"/>
        </a:xfrm>
        <a:prstGeom prst="chevron">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US" sz="1800" b="1" dirty="0">
              <a:solidFill>
                <a:sysClr val="window" lastClr="FFFFFF"/>
              </a:solidFill>
              <a:latin typeface="Calibri"/>
              <a:ea typeface="+mn-ea"/>
              <a:cs typeface="+mn-cs"/>
            </a:rPr>
            <a:t>Y-OQ® 2.01 PG</a:t>
          </a:r>
        </a:p>
      </dgm:t>
    </dgm:pt>
    <dgm:pt modelId="{35591AC2-1F70-4570-AA9B-B5ABBE485C2A}" type="parTrans" cxnId="{3D1FBE6C-43B6-43AE-B8AA-20B00511E198}">
      <dgm:prSet/>
      <dgm:spPr/>
      <dgm:t>
        <a:bodyPr/>
        <a:lstStyle/>
        <a:p>
          <a:endParaRPr lang="en-US" sz="1200"/>
        </a:p>
      </dgm:t>
    </dgm:pt>
    <dgm:pt modelId="{6A25F552-42F3-439F-A7AB-C3888CF00E48}" type="sibTrans" cxnId="{3D1FBE6C-43B6-43AE-B8AA-20B00511E198}">
      <dgm:prSet/>
      <dgm:spPr/>
      <dgm:t>
        <a:bodyPr/>
        <a:lstStyle/>
        <a:p>
          <a:endParaRPr lang="en-US" sz="1200"/>
        </a:p>
      </dgm:t>
    </dgm:pt>
    <dgm:pt modelId="{013EB2AC-CD1F-41E1-9E21-91EEB2E6066F}">
      <dgm:prSet phldrT="[Text]" custT="1"/>
      <dgm:spPr>
        <a:xfrm>
          <a:off x="1259427" y="2996665"/>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alibri" panose="020F0502020204030204" pitchFamily="34" charset="0"/>
              <a:ea typeface="+mn-ea"/>
              <a:cs typeface="+mn-cs"/>
            </a:rPr>
            <a:t>≥ 7</a:t>
          </a:r>
          <a:endParaRPr lang="en-US" sz="1400" b="1" dirty="0">
            <a:solidFill>
              <a:sysClr val="windowText" lastClr="000000">
                <a:hueOff val="0"/>
                <a:satOff val="0"/>
                <a:lumOff val="0"/>
                <a:alphaOff val="0"/>
              </a:sysClr>
            </a:solidFill>
            <a:latin typeface="Calibri" panose="020F0502020204030204" pitchFamily="34" charset="0"/>
            <a:ea typeface="+mn-ea"/>
            <a:cs typeface="+mn-cs"/>
          </a:endParaRPr>
        </a:p>
      </dgm:t>
    </dgm:pt>
    <dgm:pt modelId="{19E9AF11-86A7-4197-AB4B-7FED258DC9C3}" type="parTrans" cxnId="{787F6C07-A1BD-4304-B56B-64700F174E3C}">
      <dgm:prSet/>
      <dgm:spPr/>
      <dgm:t>
        <a:bodyPr/>
        <a:lstStyle/>
        <a:p>
          <a:endParaRPr lang="en-US" sz="1200"/>
        </a:p>
      </dgm:t>
    </dgm:pt>
    <dgm:pt modelId="{E2FB20D9-0297-4EB5-A42D-6299DBA982C0}" type="sibTrans" cxnId="{787F6C07-A1BD-4304-B56B-64700F174E3C}">
      <dgm:prSet/>
      <dgm:spPr/>
      <dgm:t>
        <a:bodyPr/>
        <a:lstStyle/>
        <a:p>
          <a:endParaRPr lang="en-US" sz="1200"/>
        </a:p>
      </dgm:t>
    </dgm:pt>
    <dgm:pt modelId="{E04E1B73-F4B3-4A19-A046-B2928804C11B}">
      <dgm:prSet phldrT="[Text]" custT="1"/>
      <dgm:spPr>
        <a:xfrm>
          <a:off x="4354806" y="2996665"/>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entury Schoolbook"/>
              <a:ea typeface="+mn-ea"/>
              <a:cs typeface="+mn-cs"/>
            </a:rPr>
            <a:t>≥ </a:t>
          </a:r>
          <a:r>
            <a:rPr lang="en-US" sz="1400" b="1" dirty="0" smtClean="0">
              <a:solidFill>
                <a:sysClr val="windowText" lastClr="000000">
                  <a:hueOff val="0"/>
                  <a:satOff val="0"/>
                  <a:lumOff val="0"/>
                  <a:alphaOff val="0"/>
                </a:sysClr>
              </a:solidFill>
              <a:latin typeface="Calibri"/>
              <a:ea typeface="+mn-ea"/>
              <a:cs typeface="+mn-cs"/>
            </a:rPr>
            <a:t>47</a:t>
          </a:r>
          <a:endParaRPr lang="en-US" sz="1400" b="1" dirty="0">
            <a:solidFill>
              <a:sysClr val="windowText" lastClr="000000">
                <a:hueOff val="0"/>
                <a:satOff val="0"/>
                <a:lumOff val="0"/>
                <a:alphaOff val="0"/>
              </a:sysClr>
            </a:solidFill>
            <a:latin typeface="Calibri"/>
            <a:ea typeface="+mn-ea"/>
            <a:cs typeface="+mn-cs"/>
          </a:endParaRPr>
        </a:p>
      </dgm:t>
    </dgm:pt>
    <dgm:pt modelId="{185331E2-774B-4344-84E7-A06CAA291868}" type="parTrans" cxnId="{0BAF6203-913C-46F0-B2F3-4E6B3670D1C6}">
      <dgm:prSet/>
      <dgm:spPr/>
      <dgm:t>
        <a:bodyPr/>
        <a:lstStyle/>
        <a:p>
          <a:endParaRPr lang="en-US" sz="1200"/>
        </a:p>
      </dgm:t>
    </dgm:pt>
    <dgm:pt modelId="{2B73B2B2-1EBF-4401-8F6C-330D5244AA8F}" type="sibTrans" cxnId="{0BAF6203-913C-46F0-B2F3-4E6B3670D1C6}">
      <dgm:prSet/>
      <dgm:spPr/>
      <dgm:t>
        <a:bodyPr/>
        <a:lstStyle/>
        <a:p>
          <a:endParaRPr lang="en-US" sz="1200"/>
        </a:p>
      </dgm:t>
    </dgm:pt>
    <dgm:pt modelId="{FB1D4B27-B789-442C-91B8-C4177C0741A8}">
      <dgm:prSet custT="1"/>
      <dgm:spPr>
        <a:xfrm>
          <a:off x="5386599" y="1019230"/>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a:solidFill>
                <a:sysClr val="windowText" lastClr="000000">
                  <a:hueOff val="0"/>
                  <a:satOff val="0"/>
                  <a:lumOff val="0"/>
                  <a:alphaOff val="0"/>
                </a:sysClr>
              </a:solidFill>
              <a:latin typeface="Calibri"/>
              <a:ea typeface="+mn-ea"/>
              <a:cs typeface="+mn-cs"/>
            </a:rPr>
            <a:t>5, 10</a:t>
          </a:r>
          <a:r>
            <a:rPr lang="en-US" sz="1400" b="1" dirty="0" smtClean="0">
              <a:solidFill>
                <a:sysClr val="windowText" lastClr="000000">
                  <a:hueOff val="0"/>
                  <a:satOff val="0"/>
                  <a:lumOff val="0"/>
                  <a:alphaOff val="0"/>
                </a:sysClr>
              </a:solidFill>
              <a:latin typeface="Calibri"/>
              <a:ea typeface="+mn-ea"/>
              <a:cs typeface="+mn-cs"/>
            </a:rPr>
            <a:t>, 14</a:t>
          </a:r>
          <a:r>
            <a:rPr lang="en-US" sz="1400" b="1" dirty="0">
              <a:solidFill>
                <a:sysClr val="windowText" lastClr="000000">
                  <a:hueOff val="0"/>
                  <a:satOff val="0"/>
                  <a:lumOff val="0"/>
                  <a:alphaOff val="0"/>
                </a:sysClr>
              </a:solidFill>
              <a:latin typeface="Calibri"/>
              <a:ea typeface="+mn-ea"/>
              <a:cs typeface="+mn-cs"/>
            </a:rPr>
            <a:t>, 19</a:t>
          </a:r>
        </a:p>
      </dgm:t>
    </dgm:pt>
    <dgm:pt modelId="{40A84DCE-4A72-4EC4-9642-0C12749347E9}" type="parTrans" cxnId="{32AE5C89-A05E-43A2-958F-1B4DE6C7606D}">
      <dgm:prSet/>
      <dgm:spPr/>
      <dgm:t>
        <a:bodyPr/>
        <a:lstStyle/>
        <a:p>
          <a:endParaRPr lang="en-US" sz="1200"/>
        </a:p>
      </dgm:t>
    </dgm:pt>
    <dgm:pt modelId="{0F904AC5-C0CC-4B7B-8F54-7AACAC80F5BF}" type="sibTrans" cxnId="{32AE5C89-A05E-43A2-958F-1B4DE6C7606D}">
      <dgm:prSet/>
      <dgm:spPr/>
      <dgm:t>
        <a:bodyPr/>
        <a:lstStyle/>
        <a:p>
          <a:endParaRPr lang="en-US" sz="1200"/>
        </a:p>
      </dgm:t>
    </dgm:pt>
    <dgm:pt modelId="{166051B4-89D9-4D0B-BAF6-0543C8942DC9}">
      <dgm:prSet custT="1"/>
      <dgm:spPr>
        <a:xfrm>
          <a:off x="5386599" y="2337520"/>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200" b="1" dirty="0">
              <a:solidFill>
                <a:sysClr val="windowText" lastClr="000000">
                  <a:hueOff val="0"/>
                  <a:satOff val="0"/>
                  <a:lumOff val="0"/>
                  <a:alphaOff val="0"/>
                </a:sysClr>
              </a:solidFill>
              <a:latin typeface="Calibri"/>
              <a:ea typeface="+mn-ea"/>
              <a:cs typeface="+mn-cs"/>
            </a:rPr>
            <a:t>12, 20, 21</a:t>
          </a:r>
          <a:r>
            <a:rPr lang="en-US" sz="1200" b="1" dirty="0" smtClean="0">
              <a:solidFill>
                <a:sysClr val="windowText" lastClr="000000">
                  <a:hueOff val="0"/>
                  <a:satOff val="0"/>
                  <a:lumOff val="0"/>
                  <a:alphaOff val="0"/>
                </a:sysClr>
              </a:solidFill>
              <a:latin typeface="Calibri"/>
              <a:ea typeface="+mn-ea"/>
              <a:cs typeface="+mn-cs"/>
            </a:rPr>
            <a:t>, 22, </a:t>
          </a:r>
          <a:r>
            <a:rPr lang="en-US" sz="1200" b="1" dirty="0">
              <a:solidFill>
                <a:sysClr val="windowText" lastClr="000000">
                  <a:hueOff val="0"/>
                  <a:satOff val="0"/>
                  <a:lumOff val="0"/>
                  <a:alphaOff val="0"/>
                </a:sysClr>
              </a:solidFill>
              <a:latin typeface="Calibri"/>
              <a:ea typeface="+mn-ea"/>
              <a:cs typeface="+mn-cs"/>
            </a:rPr>
            <a:t>28, 38</a:t>
          </a:r>
          <a:r>
            <a:rPr lang="en-US" sz="1200" b="1" dirty="0" smtClean="0">
              <a:solidFill>
                <a:sysClr val="windowText" lastClr="000000">
                  <a:hueOff val="0"/>
                  <a:satOff val="0"/>
                  <a:lumOff val="0"/>
                  <a:alphaOff val="0"/>
                </a:sysClr>
              </a:solidFill>
              <a:latin typeface="Calibri"/>
              <a:ea typeface="+mn-ea"/>
              <a:cs typeface="+mn-cs"/>
            </a:rPr>
            <a:t>, 41, </a:t>
          </a:r>
          <a:r>
            <a:rPr lang="en-US" sz="1200" b="1" dirty="0">
              <a:solidFill>
                <a:sysClr val="windowText" lastClr="000000">
                  <a:hueOff val="0"/>
                  <a:satOff val="0"/>
                  <a:lumOff val="0"/>
                  <a:alphaOff val="0"/>
                </a:sysClr>
              </a:solidFill>
              <a:latin typeface="Calibri"/>
              <a:ea typeface="+mn-ea"/>
              <a:cs typeface="+mn-cs"/>
            </a:rPr>
            <a:t>44, 46, 51, 58</a:t>
          </a:r>
        </a:p>
      </dgm:t>
    </dgm:pt>
    <dgm:pt modelId="{5E95104B-2004-43A4-9D35-B5CF7C811537}" type="parTrans" cxnId="{9461BD49-CF5F-45F1-B26F-D9869AB05A61}">
      <dgm:prSet/>
      <dgm:spPr/>
      <dgm:t>
        <a:bodyPr/>
        <a:lstStyle/>
        <a:p>
          <a:endParaRPr lang="en-US" sz="1200"/>
        </a:p>
      </dgm:t>
    </dgm:pt>
    <dgm:pt modelId="{5BE1D6B7-95EE-4200-A548-517A6D7339C3}" type="sibTrans" cxnId="{9461BD49-CF5F-45F1-B26F-D9869AB05A61}">
      <dgm:prSet/>
      <dgm:spPr/>
      <dgm:t>
        <a:bodyPr/>
        <a:lstStyle/>
        <a:p>
          <a:endParaRPr lang="en-US" sz="1200"/>
        </a:p>
      </dgm:t>
    </dgm:pt>
    <dgm:pt modelId="{3676C6F5-2EB7-4100-8D45-2C83A1296B38}">
      <dgm:prSet custT="1"/>
      <dgm:spPr>
        <a:xfrm>
          <a:off x="5386599" y="2996665"/>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200" b="1" dirty="0" smtClean="0">
              <a:solidFill>
                <a:sysClr val="windowText" lastClr="000000">
                  <a:hueOff val="0"/>
                  <a:satOff val="0"/>
                  <a:lumOff val="0"/>
                  <a:alphaOff val="0"/>
                </a:sysClr>
              </a:solidFill>
              <a:latin typeface="Calibri"/>
              <a:ea typeface="+mn-ea"/>
              <a:cs typeface="+mn-cs"/>
            </a:rPr>
            <a:t>12, 20, 21, 22, 28, 38, 41, 44, 46, 51, 58</a:t>
          </a:r>
          <a:endParaRPr lang="en-US" sz="1200" b="1" dirty="0">
            <a:solidFill>
              <a:sysClr val="windowText" lastClr="000000">
                <a:hueOff val="0"/>
                <a:satOff val="0"/>
                <a:lumOff val="0"/>
                <a:alphaOff val="0"/>
              </a:sysClr>
            </a:solidFill>
            <a:latin typeface="Calibri"/>
            <a:ea typeface="+mn-ea"/>
            <a:cs typeface="+mn-cs"/>
          </a:endParaRPr>
        </a:p>
      </dgm:t>
    </dgm:pt>
    <dgm:pt modelId="{81ED4352-2C66-43A1-A03E-6EB7284329BA}" type="parTrans" cxnId="{0DBC7445-F988-45FF-9D59-AC1258BED65D}">
      <dgm:prSet/>
      <dgm:spPr/>
      <dgm:t>
        <a:bodyPr/>
        <a:lstStyle/>
        <a:p>
          <a:endParaRPr lang="en-US" sz="1200"/>
        </a:p>
      </dgm:t>
    </dgm:pt>
    <dgm:pt modelId="{BA24A95C-A201-4DD9-B28B-2D63567272F5}" type="sibTrans" cxnId="{0DBC7445-F988-45FF-9D59-AC1258BED65D}">
      <dgm:prSet/>
      <dgm:spPr/>
      <dgm:t>
        <a:bodyPr/>
        <a:lstStyle/>
        <a:p>
          <a:endParaRPr lang="en-US" sz="1200"/>
        </a:p>
      </dgm:t>
    </dgm:pt>
    <dgm:pt modelId="{71CB8C1C-97B0-421A-AD3F-ED56D2CD8194}">
      <dgm:prSet custT="1"/>
      <dgm:spPr>
        <a:xfrm>
          <a:off x="1848" y="1629228"/>
          <a:ext cx="1445493" cy="578197"/>
        </a:xfrm>
        <a:prstGeom prst="chevron">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US" sz="1800" b="1" dirty="0">
              <a:solidFill>
                <a:sysClr val="window" lastClr="FFFFFF"/>
              </a:solidFill>
              <a:latin typeface="Calibri"/>
              <a:ea typeface="+mn-ea"/>
              <a:cs typeface="+mn-cs"/>
            </a:rPr>
            <a:t>Y-OQ® 30.2 PG</a:t>
          </a:r>
        </a:p>
      </dgm:t>
    </dgm:pt>
    <dgm:pt modelId="{B8B30B9B-7198-4FE0-9F0F-3D8A6A1B5FFB}" type="parTrans" cxnId="{6C1A2035-8F79-42EE-8904-4EFBF84E91DC}">
      <dgm:prSet/>
      <dgm:spPr/>
      <dgm:t>
        <a:bodyPr/>
        <a:lstStyle/>
        <a:p>
          <a:endParaRPr lang="en-US" sz="1200"/>
        </a:p>
      </dgm:t>
    </dgm:pt>
    <dgm:pt modelId="{ECEE9FEA-8AE0-4E14-A74D-1C739C6841C9}" type="sibTrans" cxnId="{6C1A2035-8F79-42EE-8904-4EFBF84E91DC}">
      <dgm:prSet/>
      <dgm:spPr/>
      <dgm:t>
        <a:bodyPr/>
        <a:lstStyle/>
        <a:p>
          <a:endParaRPr lang="en-US" sz="1200"/>
        </a:p>
      </dgm:t>
    </dgm:pt>
    <dgm:pt modelId="{0ABB75E4-C47E-4093-A852-AB875A726DF7}">
      <dgm:prSet custT="1"/>
      <dgm:spPr>
        <a:xfrm>
          <a:off x="4354806" y="1678375"/>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entury Schoolbook"/>
              <a:ea typeface="+mn-ea"/>
              <a:cs typeface="+mn-cs"/>
            </a:rPr>
            <a:t>≥ </a:t>
          </a:r>
          <a:r>
            <a:rPr lang="en-US" sz="1400" b="1" dirty="0" smtClean="0">
              <a:solidFill>
                <a:sysClr val="windowText" lastClr="000000">
                  <a:hueOff val="0"/>
                  <a:satOff val="0"/>
                  <a:lumOff val="0"/>
                  <a:alphaOff val="0"/>
                </a:sysClr>
              </a:solidFill>
              <a:latin typeface="Calibri"/>
              <a:ea typeface="+mn-ea"/>
              <a:cs typeface="+mn-cs"/>
            </a:rPr>
            <a:t>30</a:t>
          </a:r>
          <a:endParaRPr lang="en-US" sz="1400" b="1" dirty="0">
            <a:solidFill>
              <a:sysClr val="windowText" lastClr="000000">
                <a:hueOff val="0"/>
                <a:satOff val="0"/>
                <a:lumOff val="0"/>
                <a:alphaOff val="0"/>
              </a:sysClr>
            </a:solidFill>
            <a:latin typeface="Calibri"/>
            <a:ea typeface="+mn-ea"/>
            <a:cs typeface="+mn-cs"/>
          </a:endParaRPr>
        </a:p>
      </dgm:t>
    </dgm:pt>
    <dgm:pt modelId="{5C21A28E-6B02-4963-A028-94BF24C450F9}" type="parTrans" cxnId="{888373A3-7A76-45AA-A691-ED139C9719BD}">
      <dgm:prSet/>
      <dgm:spPr/>
      <dgm:t>
        <a:bodyPr/>
        <a:lstStyle/>
        <a:p>
          <a:endParaRPr lang="en-US" sz="1200"/>
        </a:p>
      </dgm:t>
    </dgm:pt>
    <dgm:pt modelId="{90CC5793-D1FC-4188-9B98-0287B38583F3}" type="sibTrans" cxnId="{888373A3-7A76-45AA-A691-ED139C9719BD}">
      <dgm:prSet/>
      <dgm:spPr/>
      <dgm:t>
        <a:bodyPr/>
        <a:lstStyle/>
        <a:p>
          <a:endParaRPr lang="en-US" sz="1200"/>
        </a:p>
      </dgm:t>
    </dgm:pt>
    <dgm:pt modelId="{C04DDC25-FED4-48D7-8314-D01028BD1C2A}">
      <dgm:prSet custT="1"/>
      <dgm:spPr>
        <a:xfrm>
          <a:off x="1259427" y="1678375"/>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alibri" panose="020F0502020204030204" pitchFamily="34" charset="0"/>
              <a:ea typeface="+mn-ea"/>
              <a:cs typeface="+mn-cs"/>
            </a:rPr>
            <a:t>≥ 3</a:t>
          </a:r>
          <a:endParaRPr lang="en-US" sz="1400" b="1" dirty="0">
            <a:solidFill>
              <a:sysClr val="windowText" lastClr="000000">
                <a:hueOff val="0"/>
                <a:satOff val="0"/>
                <a:lumOff val="0"/>
                <a:alphaOff val="0"/>
              </a:sysClr>
            </a:solidFill>
            <a:latin typeface="Calibri" panose="020F0502020204030204" pitchFamily="34" charset="0"/>
            <a:ea typeface="+mn-ea"/>
            <a:cs typeface="+mn-cs"/>
          </a:endParaRPr>
        </a:p>
      </dgm:t>
    </dgm:pt>
    <dgm:pt modelId="{D9DD2B88-1760-4EF0-810C-BC524FAC4C6D}" type="parTrans" cxnId="{6B60EF35-6936-40E0-8610-FD26C38F0E6F}">
      <dgm:prSet/>
      <dgm:spPr/>
      <dgm:t>
        <a:bodyPr/>
        <a:lstStyle/>
        <a:p>
          <a:endParaRPr lang="en-US" sz="1200"/>
        </a:p>
      </dgm:t>
    </dgm:pt>
    <dgm:pt modelId="{B30613D5-444B-4098-BFE3-007764011BC9}" type="sibTrans" cxnId="{6B60EF35-6936-40E0-8610-FD26C38F0E6F}">
      <dgm:prSet/>
      <dgm:spPr/>
      <dgm:t>
        <a:bodyPr/>
        <a:lstStyle/>
        <a:p>
          <a:endParaRPr lang="en-US" sz="1200"/>
        </a:p>
      </dgm:t>
    </dgm:pt>
    <dgm:pt modelId="{AFF13EF6-AB27-4D40-901F-DC597A14A1EC}">
      <dgm:prSet custT="1"/>
      <dgm:spPr>
        <a:xfrm>
          <a:off x="5386599" y="1678375"/>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a:solidFill>
                <a:sysClr val="windowText" lastClr="000000">
                  <a:hueOff val="0"/>
                  <a:satOff val="0"/>
                  <a:lumOff val="0"/>
                  <a:alphaOff val="0"/>
                </a:sysClr>
              </a:solidFill>
              <a:latin typeface="Calibri"/>
              <a:ea typeface="+mn-ea"/>
              <a:cs typeface="+mn-cs"/>
            </a:rPr>
            <a:t>5, 10, 14, 19</a:t>
          </a:r>
        </a:p>
      </dgm:t>
    </dgm:pt>
    <dgm:pt modelId="{86D2BD9F-3965-4C13-8BCA-DDFBE2048B2C}" type="parTrans" cxnId="{E33294F0-9262-4202-830D-DA827D3DA3F6}">
      <dgm:prSet/>
      <dgm:spPr/>
      <dgm:t>
        <a:bodyPr/>
        <a:lstStyle/>
        <a:p>
          <a:endParaRPr lang="en-US" sz="1200"/>
        </a:p>
      </dgm:t>
    </dgm:pt>
    <dgm:pt modelId="{9EB6C109-4A4A-4D51-B127-5E90B44D3656}" type="sibTrans" cxnId="{E33294F0-9262-4202-830D-DA827D3DA3F6}">
      <dgm:prSet/>
      <dgm:spPr/>
      <dgm:t>
        <a:bodyPr/>
        <a:lstStyle/>
        <a:p>
          <a:endParaRPr lang="en-US" sz="1200"/>
        </a:p>
      </dgm:t>
    </dgm:pt>
    <dgm:pt modelId="{01DF4960-97C3-43A3-8674-FDB4D60FBCB8}">
      <dgm:prSet custT="1"/>
      <dgm:spPr>
        <a:xfrm>
          <a:off x="1848" y="310939"/>
          <a:ext cx="1445493" cy="578197"/>
        </a:xfrm>
        <a:prstGeom prst="chevron">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US" sz="1800" b="1" dirty="0" smtClean="0">
              <a:solidFill>
                <a:sysClr val="window" lastClr="FFFFFF"/>
              </a:solidFill>
              <a:latin typeface="Calibri"/>
              <a:ea typeface="+mn-ea"/>
              <a:cs typeface="+mn-cs"/>
            </a:rPr>
            <a:t>Version</a:t>
          </a:r>
          <a:endParaRPr lang="en-US" sz="1600" b="1" dirty="0">
            <a:solidFill>
              <a:sysClr val="window" lastClr="FFFFFF"/>
            </a:solidFill>
            <a:latin typeface="Calibri"/>
            <a:ea typeface="+mn-ea"/>
            <a:cs typeface="+mn-cs"/>
          </a:endParaRPr>
        </a:p>
      </dgm:t>
    </dgm:pt>
    <dgm:pt modelId="{A0D7E096-D22A-48A3-8DF2-014AF042806B}" type="parTrans" cxnId="{0602066E-47AB-4BE9-BA98-6EC3C3674E80}">
      <dgm:prSet/>
      <dgm:spPr/>
      <dgm:t>
        <a:bodyPr/>
        <a:lstStyle/>
        <a:p>
          <a:endParaRPr lang="en-US" sz="1200"/>
        </a:p>
      </dgm:t>
    </dgm:pt>
    <dgm:pt modelId="{5E533287-7391-4D5E-AAB5-15ACD32217E4}" type="sibTrans" cxnId="{0602066E-47AB-4BE9-BA98-6EC3C3674E80}">
      <dgm:prSet/>
      <dgm:spPr/>
      <dgm:t>
        <a:bodyPr/>
        <a:lstStyle/>
        <a:p>
          <a:endParaRPr lang="en-US" sz="1200"/>
        </a:p>
      </dgm:t>
    </dgm:pt>
    <dgm:pt modelId="{C2C87ECA-5013-4C44-AF12-C73D6FDEB1B2}">
      <dgm:prSet custT="1"/>
      <dgm:spPr>
        <a:xfrm>
          <a:off x="1259427" y="360085"/>
          <a:ext cx="1199759" cy="479903"/>
        </a:xfrm>
        <a:prstGeom prst="chevron">
          <a:avLst/>
        </a:prstGeom>
        <a:solidFill>
          <a:srgbClr val="F79646">
            <a:alpha val="90000"/>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pPr>
            <a:spcAft>
              <a:spcPts val="0"/>
            </a:spcAft>
          </a:pPr>
          <a:r>
            <a:rPr lang="en-US" sz="1800" b="1" baseline="0" dirty="0" smtClean="0">
              <a:solidFill>
                <a:sysClr val="window" lastClr="FFFFFF"/>
              </a:solidFill>
              <a:latin typeface="Calibri"/>
              <a:ea typeface="+mn-ea"/>
              <a:cs typeface="+mn-cs"/>
            </a:rPr>
            <a:t>Invalid</a:t>
          </a:r>
          <a:endParaRPr lang="en-US" sz="1800" b="1" baseline="0" dirty="0">
            <a:solidFill>
              <a:sysClr val="window" lastClr="FFFFFF"/>
            </a:solidFill>
            <a:latin typeface="Calibri"/>
            <a:ea typeface="+mn-ea"/>
            <a:cs typeface="+mn-cs"/>
          </a:endParaRPr>
        </a:p>
        <a:p>
          <a:pPr>
            <a:spcAft>
              <a:spcPct val="35000"/>
            </a:spcAft>
          </a:pPr>
          <a:r>
            <a:rPr lang="en-US" sz="1600" b="1" baseline="0" dirty="0" smtClean="0">
              <a:solidFill>
                <a:sysClr val="window" lastClr="FFFFFF"/>
              </a:solidFill>
              <a:latin typeface="Calibri"/>
              <a:ea typeface="+mn-ea"/>
              <a:cs typeface="+mn-cs"/>
            </a:rPr>
            <a:t>(# Missing)</a:t>
          </a:r>
          <a:endParaRPr lang="en-US" sz="1600" b="1" baseline="0" dirty="0">
            <a:solidFill>
              <a:sysClr val="window" lastClr="FFFFFF"/>
            </a:solidFill>
            <a:latin typeface="Calibri"/>
            <a:ea typeface="+mn-ea"/>
            <a:cs typeface="+mn-cs"/>
          </a:endParaRPr>
        </a:p>
      </dgm:t>
    </dgm:pt>
    <dgm:pt modelId="{A85325D5-A037-48C3-B967-B778EE7A9609}" type="parTrans" cxnId="{3FF26553-2871-4831-B21A-4699E4A71B81}">
      <dgm:prSet/>
      <dgm:spPr/>
      <dgm:t>
        <a:bodyPr/>
        <a:lstStyle/>
        <a:p>
          <a:endParaRPr lang="en-US" sz="1200"/>
        </a:p>
      </dgm:t>
    </dgm:pt>
    <dgm:pt modelId="{D7D78A07-20C6-4C12-A6F4-8913CEF424B2}" type="sibTrans" cxnId="{3FF26553-2871-4831-B21A-4699E4A71B81}">
      <dgm:prSet/>
      <dgm:spPr/>
      <dgm:t>
        <a:bodyPr/>
        <a:lstStyle/>
        <a:p>
          <a:endParaRPr lang="en-US" sz="1200"/>
        </a:p>
      </dgm:t>
    </dgm:pt>
    <dgm:pt modelId="{8EF6DE39-90F7-4CD2-BCA5-183C8CDD0DF3}">
      <dgm:prSet custT="1"/>
      <dgm:spPr>
        <a:xfrm>
          <a:off x="4354806" y="360085"/>
          <a:ext cx="1199759" cy="479903"/>
        </a:xfrm>
        <a:prstGeom prst="chevron">
          <a:avLst/>
        </a:prstGeom>
        <a:solidFill>
          <a:srgbClr val="F79646">
            <a:alpha val="90000"/>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800" b="1" baseline="0" dirty="0">
              <a:solidFill>
                <a:sysClr val="window" lastClr="FFFFFF"/>
              </a:solidFill>
              <a:latin typeface="Calibri"/>
              <a:ea typeface="+mn-ea"/>
              <a:cs typeface="+mn-cs"/>
            </a:rPr>
            <a:t>Clinical Cutoff</a:t>
          </a:r>
        </a:p>
      </dgm:t>
    </dgm:pt>
    <dgm:pt modelId="{A251C4A6-11A2-46CD-A022-7CA2C4065224}" type="parTrans" cxnId="{BFC6327B-4980-4E23-BB09-4FB3DA49023E}">
      <dgm:prSet/>
      <dgm:spPr/>
      <dgm:t>
        <a:bodyPr/>
        <a:lstStyle/>
        <a:p>
          <a:endParaRPr lang="en-US" sz="1200"/>
        </a:p>
      </dgm:t>
    </dgm:pt>
    <dgm:pt modelId="{7F80D949-529F-4BEB-9C72-B6C89CB71F65}" type="sibTrans" cxnId="{BFC6327B-4980-4E23-BB09-4FB3DA49023E}">
      <dgm:prSet/>
      <dgm:spPr/>
      <dgm:t>
        <a:bodyPr/>
        <a:lstStyle/>
        <a:p>
          <a:endParaRPr lang="en-US" sz="1200"/>
        </a:p>
      </dgm:t>
    </dgm:pt>
    <dgm:pt modelId="{2B07CDAA-5909-4DD2-A220-B298B373C559}">
      <dgm:prSet custT="1"/>
      <dgm:spPr>
        <a:xfrm>
          <a:off x="5386599" y="360085"/>
          <a:ext cx="1199759" cy="479903"/>
        </a:xfrm>
        <a:prstGeom prst="chevron">
          <a:avLst/>
        </a:prstGeom>
        <a:solidFill>
          <a:srgbClr val="F79646">
            <a:alpha val="90000"/>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800" b="1" dirty="0">
              <a:solidFill>
                <a:sysClr val="window" lastClr="FFFFFF"/>
              </a:solidFill>
              <a:latin typeface="Calibri"/>
              <a:ea typeface="+mn-ea"/>
              <a:cs typeface="+mn-cs"/>
            </a:rPr>
            <a:t>Critical Items</a:t>
          </a:r>
        </a:p>
      </dgm:t>
    </dgm:pt>
    <dgm:pt modelId="{87F65DC6-2DA5-461C-AAFB-FB5AB4F7CC87}" type="parTrans" cxnId="{CACF5F5E-2442-4A82-82A8-AD5D0DBDE035}">
      <dgm:prSet/>
      <dgm:spPr/>
      <dgm:t>
        <a:bodyPr/>
        <a:lstStyle/>
        <a:p>
          <a:endParaRPr lang="en-US" sz="1200"/>
        </a:p>
      </dgm:t>
    </dgm:pt>
    <dgm:pt modelId="{29D54855-01D3-49F6-9AA9-E9A4B74D0406}" type="sibTrans" cxnId="{CACF5F5E-2442-4A82-82A8-AD5D0DBDE035}">
      <dgm:prSet/>
      <dgm:spPr/>
      <dgm:t>
        <a:bodyPr/>
        <a:lstStyle/>
        <a:p>
          <a:endParaRPr lang="en-US" sz="1200"/>
        </a:p>
      </dgm:t>
    </dgm:pt>
    <dgm:pt modelId="{8627244F-83CC-4F10-AE4C-E24558EDA76F}">
      <dgm:prSet custT="1"/>
      <dgm:spPr>
        <a:xfrm>
          <a:off x="6418392" y="360085"/>
          <a:ext cx="1199759" cy="479903"/>
        </a:xfrm>
        <a:prstGeom prst="chevron">
          <a:avLst/>
        </a:prstGeom>
        <a:solidFill>
          <a:srgbClr val="F79646">
            <a:alpha val="90000"/>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a:solidFill>
                <a:sysClr val="window" lastClr="FFFFFF"/>
              </a:solidFill>
              <a:latin typeface="Calibri"/>
              <a:ea typeface="+mn-ea"/>
              <a:cs typeface="+mn-cs"/>
            </a:rPr>
            <a:t>Reliable Change Index</a:t>
          </a:r>
        </a:p>
      </dgm:t>
    </dgm:pt>
    <dgm:pt modelId="{4E8E029F-80F8-41F1-8871-ECE633E6922A}" type="parTrans" cxnId="{7454DA61-88CF-4AC4-B28D-0DC2F0A76682}">
      <dgm:prSet/>
      <dgm:spPr/>
      <dgm:t>
        <a:bodyPr/>
        <a:lstStyle/>
        <a:p>
          <a:endParaRPr lang="en-US" sz="1200"/>
        </a:p>
      </dgm:t>
    </dgm:pt>
    <dgm:pt modelId="{E8B47D4D-35F0-4F19-A21B-2BB9B01732BF}" type="sibTrans" cxnId="{7454DA61-88CF-4AC4-B28D-0DC2F0A76682}">
      <dgm:prSet/>
      <dgm:spPr/>
      <dgm:t>
        <a:bodyPr/>
        <a:lstStyle/>
        <a:p>
          <a:endParaRPr lang="en-US" sz="1200"/>
        </a:p>
      </dgm:t>
    </dgm:pt>
    <dgm:pt modelId="{8A4ADFAC-406F-486F-8C0C-0F114C1DD451}">
      <dgm:prSet custT="1"/>
      <dgm:spPr>
        <a:xfrm>
          <a:off x="6418392" y="1019230"/>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a:solidFill>
                <a:sysClr val="windowText" lastClr="000000">
                  <a:hueOff val="0"/>
                  <a:satOff val="0"/>
                  <a:lumOff val="0"/>
                  <a:alphaOff val="0"/>
                </a:sysClr>
              </a:solidFill>
              <a:latin typeface="Calibri"/>
              <a:ea typeface="+mn-ea"/>
              <a:cs typeface="+mn-cs"/>
            </a:rPr>
            <a:t>10</a:t>
          </a:r>
        </a:p>
      </dgm:t>
    </dgm:pt>
    <dgm:pt modelId="{05194FF9-C66D-42F4-A44F-45FFDBA8FA24}" type="parTrans" cxnId="{7ED629E8-44B7-4538-8B4B-E5231AB9C129}">
      <dgm:prSet/>
      <dgm:spPr/>
      <dgm:t>
        <a:bodyPr/>
        <a:lstStyle/>
        <a:p>
          <a:endParaRPr lang="en-US" sz="1200"/>
        </a:p>
      </dgm:t>
    </dgm:pt>
    <dgm:pt modelId="{C7FECD67-E6CE-48D8-9EE9-B79304CABC6B}" type="sibTrans" cxnId="{7ED629E8-44B7-4538-8B4B-E5231AB9C129}">
      <dgm:prSet/>
      <dgm:spPr/>
      <dgm:t>
        <a:bodyPr/>
        <a:lstStyle/>
        <a:p>
          <a:endParaRPr lang="en-US" sz="1200"/>
        </a:p>
      </dgm:t>
    </dgm:pt>
    <dgm:pt modelId="{1D5CB1B3-8F6D-43E1-94E4-31044D8511C6}">
      <dgm:prSet custT="1"/>
      <dgm:spPr>
        <a:xfrm>
          <a:off x="6418392" y="1678375"/>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a:solidFill>
                <a:sysClr val="windowText" lastClr="000000">
                  <a:hueOff val="0"/>
                  <a:satOff val="0"/>
                  <a:lumOff val="0"/>
                  <a:alphaOff val="0"/>
                </a:sysClr>
              </a:solidFill>
              <a:latin typeface="Calibri"/>
              <a:ea typeface="+mn-ea"/>
              <a:cs typeface="+mn-cs"/>
            </a:rPr>
            <a:t>10</a:t>
          </a:r>
        </a:p>
      </dgm:t>
    </dgm:pt>
    <dgm:pt modelId="{DC12C95D-F229-4A16-8403-A50EFAFC1FF7}" type="parTrans" cxnId="{6C1C21D6-8920-4A81-86F6-6957CCCF1835}">
      <dgm:prSet/>
      <dgm:spPr/>
      <dgm:t>
        <a:bodyPr/>
        <a:lstStyle/>
        <a:p>
          <a:endParaRPr lang="en-US" sz="1200"/>
        </a:p>
      </dgm:t>
    </dgm:pt>
    <dgm:pt modelId="{E9BA789A-EC2F-4CF3-884A-A1C8757D71B3}" type="sibTrans" cxnId="{6C1C21D6-8920-4A81-86F6-6957CCCF1835}">
      <dgm:prSet/>
      <dgm:spPr/>
      <dgm:t>
        <a:bodyPr/>
        <a:lstStyle/>
        <a:p>
          <a:endParaRPr lang="en-US" sz="1200"/>
        </a:p>
      </dgm:t>
    </dgm:pt>
    <dgm:pt modelId="{87DD72A6-956A-4576-A5F7-2E2953D812E9}">
      <dgm:prSet custT="1"/>
      <dgm:spPr>
        <a:xfrm>
          <a:off x="6418392" y="2337520"/>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a:solidFill>
                <a:sysClr val="windowText" lastClr="000000">
                  <a:hueOff val="0"/>
                  <a:satOff val="0"/>
                  <a:lumOff val="0"/>
                  <a:alphaOff val="0"/>
                </a:sysClr>
              </a:solidFill>
              <a:latin typeface="Calibri"/>
              <a:ea typeface="+mn-ea"/>
              <a:cs typeface="+mn-cs"/>
            </a:rPr>
            <a:t>18</a:t>
          </a:r>
        </a:p>
      </dgm:t>
    </dgm:pt>
    <dgm:pt modelId="{FDBF88AC-D0A5-455E-8630-1EA4F015EEFA}" type="parTrans" cxnId="{723DFE94-AEEC-41A2-9851-2FB545F37069}">
      <dgm:prSet/>
      <dgm:spPr/>
      <dgm:t>
        <a:bodyPr/>
        <a:lstStyle/>
        <a:p>
          <a:endParaRPr lang="en-US" sz="1200"/>
        </a:p>
      </dgm:t>
    </dgm:pt>
    <dgm:pt modelId="{028DEB11-35F5-4CCF-9638-D4D7290C779D}" type="sibTrans" cxnId="{723DFE94-AEEC-41A2-9851-2FB545F37069}">
      <dgm:prSet/>
      <dgm:spPr/>
      <dgm:t>
        <a:bodyPr/>
        <a:lstStyle/>
        <a:p>
          <a:endParaRPr lang="en-US" sz="1200"/>
        </a:p>
      </dgm:t>
    </dgm:pt>
    <dgm:pt modelId="{D51F5FD1-A46C-417C-8A53-D71B735E3533}">
      <dgm:prSet custT="1"/>
      <dgm:spPr>
        <a:xfrm>
          <a:off x="6418392" y="2996665"/>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alibri"/>
              <a:ea typeface="+mn-ea"/>
              <a:cs typeface="+mn-cs"/>
            </a:rPr>
            <a:t>13</a:t>
          </a:r>
          <a:endParaRPr lang="en-US" sz="1400" b="1" dirty="0">
            <a:solidFill>
              <a:sysClr val="windowText" lastClr="000000">
                <a:hueOff val="0"/>
                <a:satOff val="0"/>
                <a:lumOff val="0"/>
                <a:alphaOff val="0"/>
              </a:sysClr>
            </a:solidFill>
            <a:latin typeface="Calibri"/>
            <a:ea typeface="+mn-ea"/>
            <a:cs typeface="+mn-cs"/>
          </a:endParaRPr>
        </a:p>
      </dgm:t>
    </dgm:pt>
    <dgm:pt modelId="{59479830-1FB3-4E75-A872-3BC68D2B8871}" type="parTrans" cxnId="{4F395D6B-F5D1-4737-9A17-5C291569BDA3}">
      <dgm:prSet/>
      <dgm:spPr/>
      <dgm:t>
        <a:bodyPr/>
        <a:lstStyle/>
        <a:p>
          <a:endParaRPr lang="en-US" sz="1200"/>
        </a:p>
      </dgm:t>
    </dgm:pt>
    <dgm:pt modelId="{9A6D6B47-7217-4426-8942-A065BDBD1E70}" type="sibTrans" cxnId="{4F395D6B-F5D1-4737-9A17-5C291569BDA3}">
      <dgm:prSet/>
      <dgm:spPr/>
      <dgm:t>
        <a:bodyPr/>
        <a:lstStyle/>
        <a:p>
          <a:endParaRPr lang="en-US" sz="1200"/>
        </a:p>
      </dgm:t>
    </dgm:pt>
    <dgm:pt modelId="{FF648E6E-5DD0-4AC0-B7C5-B512038AC562}">
      <dgm:prSet custT="1"/>
      <dgm:spPr>
        <a:xfrm>
          <a:off x="1261332" y="3646850"/>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alibri" panose="020F0502020204030204" pitchFamily="34" charset="0"/>
              <a:ea typeface="+mn-ea"/>
              <a:cs typeface="+mn-cs"/>
            </a:rPr>
            <a:t>≥ 5</a:t>
          </a:r>
          <a:endParaRPr lang="en-US" sz="1400" b="1" dirty="0">
            <a:solidFill>
              <a:sysClr val="windowText" lastClr="000000">
                <a:hueOff val="0"/>
                <a:satOff val="0"/>
                <a:lumOff val="0"/>
                <a:alphaOff val="0"/>
              </a:sysClr>
            </a:solidFill>
            <a:latin typeface="Calibri" panose="020F0502020204030204" pitchFamily="34" charset="0"/>
            <a:ea typeface="+mn-ea"/>
            <a:cs typeface="+mn-cs"/>
          </a:endParaRPr>
        </a:p>
      </dgm:t>
    </dgm:pt>
    <dgm:pt modelId="{7A8A40AF-C17B-44ED-BA7F-C7E97E805796}" type="parTrans" cxnId="{739EA265-2C52-4EDD-B976-918726C659B7}">
      <dgm:prSet/>
      <dgm:spPr/>
      <dgm:t>
        <a:bodyPr/>
        <a:lstStyle/>
        <a:p>
          <a:endParaRPr lang="en-US" sz="1200"/>
        </a:p>
      </dgm:t>
    </dgm:pt>
    <dgm:pt modelId="{F7FA8AA5-54D2-4482-9526-F634A30AFED3}" type="sibTrans" cxnId="{739EA265-2C52-4EDD-B976-918726C659B7}">
      <dgm:prSet/>
      <dgm:spPr/>
      <dgm:t>
        <a:bodyPr/>
        <a:lstStyle/>
        <a:p>
          <a:endParaRPr lang="en-US" sz="1200"/>
        </a:p>
      </dgm:t>
    </dgm:pt>
    <dgm:pt modelId="{B3CA71AB-F346-4459-8899-FC39371F6FB7}">
      <dgm:prSet custT="1"/>
      <dgm:spPr>
        <a:xfrm>
          <a:off x="1848" y="3606663"/>
          <a:ext cx="1445493" cy="578197"/>
        </a:xfrm>
        <a:prstGeom prst="chevron">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US" sz="1800" b="1" dirty="0">
              <a:solidFill>
                <a:sysClr val="window" lastClr="FFFFFF"/>
              </a:solidFill>
              <a:latin typeface="Calibri"/>
              <a:ea typeface="+mn-ea"/>
              <a:cs typeface="+mn-cs"/>
            </a:rPr>
            <a:t>S-OQ</a:t>
          </a:r>
          <a:r>
            <a:rPr lang="en-US" sz="1800" b="1" dirty="0" smtClean="0">
              <a:solidFill>
                <a:sysClr val="window" lastClr="FFFFFF"/>
              </a:solidFill>
              <a:latin typeface="Calibri"/>
              <a:ea typeface="+mn-ea"/>
              <a:cs typeface="+mn-cs"/>
            </a:rPr>
            <a:t>® 2.0</a:t>
          </a:r>
          <a:endParaRPr lang="en-US" sz="1800" b="1" dirty="0">
            <a:solidFill>
              <a:sysClr val="window" lastClr="FFFFFF"/>
            </a:solidFill>
            <a:latin typeface="Calibri"/>
            <a:ea typeface="+mn-ea"/>
            <a:cs typeface="+mn-cs"/>
          </a:endParaRPr>
        </a:p>
      </dgm:t>
    </dgm:pt>
    <dgm:pt modelId="{087B682F-FFEB-4709-A1F6-B51B8F3FB8D5}" type="parTrans" cxnId="{DE16AFA9-FBE7-4B17-9760-4CCF1F4CB9A9}">
      <dgm:prSet/>
      <dgm:spPr/>
      <dgm:t>
        <a:bodyPr/>
        <a:lstStyle/>
        <a:p>
          <a:endParaRPr lang="en-US" sz="1200"/>
        </a:p>
      </dgm:t>
    </dgm:pt>
    <dgm:pt modelId="{90F6577C-4A4D-4A0D-8305-7C329827E544}" type="sibTrans" cxnId="{DE16AFA9-FBE7-4B17-9760-4CCF1F4CB9A9}">
      <dgm:prSet/>
      <dgm:spPr/>
      <dgm:t>
        <a:bodyPr/>
        <a:lstStyle/>
        <a:p>
          <a:endParaRPr lang="en-US" sz="1200"/>
        </a:p>
      </dgm:t>
    </dgm:pt>
    <dgm:pt modelId="{FDA31558-1BE4-492F-A5E4-6389AEE7213B}">
      <dgm:prSet custT="1"/>
      <dgm:spPr>
        <a:xfrm>
          <a:off x="4354806" y="3655810"/>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entury Schoolbook"/>
              <a:ea typeface="+mn-ea"/>
              <a:cs typeface="+mn-cs"/>
            </a:rPr>
            <a:t>≥ </a:t>
          </a:r>
          <a:r>
            <a:rPr lang="en-US" sz="1400" b="1" dirty="0" smtClean="0">
              <a:solidFill>
                <a:sysClr val="windowText" lastClr="000000">
                  <a:hueOff val="0"/>
                  <a:satOff val="0"/>
                  <a:lumOff val="0"/>
                  <a:alphaOff val="0"/>
                </a:sysClr>
              </a:solidFill>
              <a:latin typeface="Calibri"/>
              <a:ea typeface="+mn-ea"/>
              <a:cs typeface="+mn-cs"/>
            </a:rPr>
            <a:t>57</a:t>
          </a:r>
          <a:endParaRPr lang="en-US" sz="1400" b="1" dirty="0">
            <a:solidFill>
              <a:sysClr val="windowText" lastClr="000000">
                <a:hueOff val="0"/>
                <a:satOff val="0"/>
                <a:lumOff val="0"/>
                <a:alphaOff val="0"/>
              </a:sysClr>
            </a:solidFill>
            <a:latin typeface="Calibri"/>
            <a:ea typeface="+mn-ea"/>
            <a:cs typeface="+mn-cs"/>
          </a:endParaRPr>
        </a:p>
      </dgm:t>
    </dgm:pt>
    <dgm:pt modelId="{7B1E6596-C47A-4133-802D-4F6E6E2A1EB9}" type="parTrans" cxnId="{31DDABF6-8411-4932-8748-ECAAEAB48B54}">
      <dgm:prSet/>
      <dgm:spPr/>
      <dgm:t>
        <a:bodyPr/>
        <a:lstStyle/>
        <a:p>
          <a:endParaRPr lang="en-US" sz="1200"/>
        </a:p>
      </dgm:t>
    </dgm:pt>
    <dgm:pt modelId="{A3D2406D-611D-401D-B307-F1501331DF4F}" type="sibTrans" cxnId="{31DDABF6-8411-4932-8748-ECAAEAB48B54}">
      <dgm:prSet/>
      <dgm:spPr/>
      <dgm:t>
        <a:bodyPr/>
        <a:lstStyle/>
        <a:p>
          <a:endParaRPr lang="en-US" sz="1200"/>
        </a:p>
      </dgm:t>
    </dgm:pt>
    <dgm:pt modelId="{5248A95E-1475-4ACE-91E5-4E38BF7C1AF3}">
      <dgm:prSet custT="1"/>
      <dgm:spPr>
        <a:xfrm>
          <a:off x="5386599" y="3655810"/>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a:solidFill>
                <a:sysClr val="windowText" lastClr="000000">
                  <a:hueOff val="0"/>
                  <a:satOff val="0"/>
                  <a:lumOff val="0"/>
                  <a:alphaOff val="0"/>
                </a:sysClr>
              </a:solidFill>
              <a:latin typeface="Calibri"/>
              <a:ea typeface="+mn-ea"/>
              <a:cs typeface="+mn-cs"/>
            </a:rPr>
            <a:t>7, 11, 20, </a:t>
          </a:r>
          <a:r>
            <a:rPr lang="en-US" sz="1400" b="1" dirty="0" smtClean="0">
              <a:solidFill>
                <a:sysClr val="windowText" lastClr="000000">
                  <a:hueOff val="0"/>
                  <a:satOff val="0"/>
                  <a:lumOff val="0"/>
                  <a:alphaOff val="0"/>
                </a:sysClr>
              </a:solidFill>
              <a:latin typeface="Calibri"/>
              <a:ea typeface="+mn-ea"/>
              <a:cs typeface="+mn-cs"/>
            </a:rPr>
            <a:t>24, 31, 32, 43</a:t>
          </a:r>
        </a:p>
      </dgm:t>
    </dgm:pt>
    <dgm:pt modelId="{EB55D2A5-0D05-4682-A0E0-7194E11E8D93}" type="parTrans" cxnId="{87546917-C2BA-4CAA-B8DC-B8CD3778EA7E}">
      <dgm:prSet/>
      <dgm:spPr/>
      <dgm:t>
        <a:bodyPr/>
        <a:lstStyle/>
        <a:p>
          <a:endParaRPr lang="en-US" sz="1200"/>
        </a:p>
      </dgm:t>
    </dgm:pt>
    <dgm:pt modelId="{0FED55F0-6191-4475-91DF-26213CAE2848}" type="sibTrans" cxnId="{87546917-C2BA-4CAA-B8DC-B8CD3778EA7E}">
      <dgm:prSet/>
      <dgm:spPr/>
      <dgm:t>
        <a:bodyPr/>
        <a:lstStyle/>
        <a:p>
          <a:endParaRPr lang="en-US" sz="1200"/>
        </a:p>
      </dgm:t>
    </dgm:pt>
    <dgm:pt modelId="{D45C3AF7-E468-437D-B713-50D46E90CE33}">
      <dgm:prSet custT="1"/>
      <dgm:spPr>
        <a:xfrm>
          <a:off x="6418392" y="3655810"/>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smtClean="0">
              <a:solidFill>
                <a:sysClr val="windowText" lastClr="000000">
                  <a:hueOff val="0"/>
                  <a:satOff val="0"/>
                  <a:lumOff val="0"/>
                  <a:alphaOff val="0"/>
                </a:sysClr>
              </a:solidFill>
              <a:latin typeface="Calibri"/>
              <a:ea typeface="+mn-ea"/>
              <a:cs typeface="+mn-cs"/>
            </a:rPr>
            <a:t>11</a:t>
          </a:r>
          <a:endParaRPr lang="en-US" sz="1400" b="1" dirty="0">
            <a:solidFill>
              <a:sysClr val="windowText" lastClr="000000">
                <a:hueOff val="0"/>
                <a:satOff val="0"/>
                <a:lumOff val="0"/>
                <a:alphaOff val="0"/>
              </a:sysClr>
            </a:solidFill>
            <a:latin typeface="Calibri"/>
            <a:ea typeface="+mn-ea"/>
            <a:cs typeface="+mn-cs"/>
          </a:endParaRPr>
        </a:p>
      </dgm:t>
    </dgm:pt>
    <dgm:pt modelId="{CDB2FE5B-19EB-4CF4-BB7B-8BE53FC53D48}" type="parTrans" cxnId="{9303F14D-0659-4836-BE9C-B54425847D94}">
      <dgm:prSet/>
      <dgm:spPr/>
      <dgm:t>
        <a:bodyPr/>
        <a:lstStyle/>
        <a:p>
          <a:endParaRPr lang="en-US" sz="1200"/>
        </a:p>
      </dgm:t>
    </dgm:pt>
    <dgm:pt modelId="{C61A0C50-2D53-472D-AA27-1C7AD8D40BEF}" type="sibTrans" cxnId="{9303F14D-0659-4836-BE9C-B54425847D94}">
      <dgm:prSet/>
      <dgm:spPr/>
      <dgm:t>
        <a:bodyPr/>
        <a:lstStyle/>
        <a:p>
          <a:endParaRPr lang="en-US" sz="1200"/>
        </a:p>
      </dgm:t>
    </dgm:pt>
    <dgm:pt modelId="{49B23646-500A-48E3-AA67-BC884F04FE1E}">
      <dgm:prSet custT="1"/>
      <dgm:spPr>
        <a:xfrm>
          <a:off x="3323013" y="360085"/>
          <a:ext cx="1199759" cy="479903"/>
        </a:xfrm>
        <a:prstGeom prst="chevron">
          <a:avLst/>
        </a:prstGeom>
        <a:solidFill>
          <a:srgbClr val="F79646">
            <a:alpha val="90000"/>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800" b="1" dirty="0">
              <a:solidFill>
                <a:sysClr val="window" lastClr="FFFFFF"/>
              </a:solidFill>
              <a:latin typeface="Calibri"/>
              <a:ea typeface="+mn-ea"/>
              <a:cs typeface="+mn-cs"/>
            </a:rPr>
            <a:t>Score Range</a:t>
          </a:r>
        </a:p>
      </dgm:t>
    </dgm:pt>
    <dgm:pt modelId="{84865254-BAC1-4B1D-B083-EA11D802F918}" type="parTrans" cxnId="{DDAA2769-270A-4820-84F4-57800BB7EB58}">
      <dgm:prSet/>
      <dgm:spPr/>
      <dgm:t>
        <a:bodyPr/>
        <a:lstStyle/>
        <a:p>
          <a:endParaRPr lang="en-US" sz="1200"/>
        </a:p>
      </dgm:t>
    </dgm:pt>
    <dgm:pt modelId="{9896A2BF-313E-45B4-8081-7F68680E8C07}" type="sibTrans" cxnId="{DDAA2769-270A-4820-84F4-57800BB7EB58}">
      <dgm:prSet/>
      <dgm:spPr/>
      <dgm:t>
        <a:bodyPr/>
        <a:lstStyle/>
        <a:p>
          <a:endParaRPr lang="en-US" sz="1200"/>
        </a:p>
      </dgm:t>
    </dgm:pt>
    <dgm:pt modelId="{1A280186-1BFC-4FC2-A1DC-A7784CE5F7C8}">
      <dgm:prSet custT="1"/>
      <dgm:spPr>
        <a:xfrm>
          <a:off x="3323013" y="1019230"/>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a:solidFill>
                <a:sysClr val="windowText" lastClr="000000">
                  <a:hueOff val="0"/>
                  <a:satOff val="0"/>
                  <a:lumOff val="0"/>
                  <a:alphaOff val="0"/>
                </a:sysClr>
              </a:solidFill>
              <a:latin typeface="Calibri"/>
              <a:ea typeface="+mn-ea"/>
              <a:cs typeface="+mn-cs"/>
            </a:rPr>
            <a:t>0-120</a:t>
          </a:r>
        </a:p>
      </dgm:t>
    </dgm:pt>
    <dgm:pt modelId="{BB2B4712-5595-46D1-B59C-0DF6AAD1B59F}" type="parTrans" cxnId="{9AC951AF-ADDE-45A9-B9AB-6F3617F653CB}">
      <dgm:prSet/>
      <dgm:spPr/>
      <dgm:t>
        <a:bodyPr/>
        <a:lstStyle/>
        <a:p>
          <a:endParaRPr lang="en-US" sz="1200"/>
        </a:p>
      </dgm:t>
    </dgm:pt>
    <dgm:pt modelId="{22C12675-531D-4EEA-8E5E-D00ECBF13DB1}" type="sibTrans" cxnId="{9AC951AF-ADDE-45A9-B9AB-6F3617F653CB}">
      <dgm:prSet/>
      <dgm:spPr/>
      <dgm:t>
        <a:bodyPr/>
        <a:lstStyle/>
        <a:p>
          <a:endParaRPr lang="en-US" sz="1200"/>
        </a:p>
      </dgm:t>
    </dgm:pt>
    <dgm:pt modelId="{69F3CAE1-5D11-4343-9E7F-A291AFE9E06D}">
      <dgm:prSet custT="1"/>
      <dgm:spPr>
        <a:xfrm>
          <a:off x="3323013" y="1678375"/>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a:solidFill>
                <a:sysClr val="windowText" lastClr="000000">
                  <a:hueOff val="0"/>
                  <a:satOff val="0"/>
                  <a:lumOff val="0"/>
                  <a:alphaOff val="0"/>
                </a:sysClr>
              </a:solidFill>
              <a:latin typeface="Calibri"/>
              <a:ea typeface="+mn-ea"/>
              <a:cs typeface="+mn-cs"/>
            </a:rPr>
            <a:t>0-120</a:t>
          </a:r>
        </a:p>
      </dgm:t>
    </dgm:pt>
    <dgm:pt modelId="{60A3F44E-F164-46A9-9741-A1EC0CC19580}" type="parTrans" cxnId="{358E3291-6C27-4450-B5EB-86C81828267D}">
      <dgm:prSet/>
      <dgm:spPr/>
      <dgm:t>
        <a:bodyPr/>
        <a:lstStyle/>
        <a:p>
          <a:endParaRPr lang="en-US" sz="1200"/>
        </a:p>
      </dgm:t>
    </dgm:pt>
    <dgm:pt modelId="{5D613D37-080A-4B3B-8287-56B2F1A7D242}" type="sibTrans" cxnId="{358E3291-6C27-4450-B5EB-86C81828267D}">
      <dgm:prSet/>
      <dgm:spPr/>
      <dgm:t>
        <a:bodyPr/>
        <a:lstStyle/>
        <a:p>
          <a:endParaRPr lang="en-US" sz="1200"/>
        </a:p>
      </dgm:t>
    </dgm:pt>
    <dgm:pt modelId="{BF1C2B43-C93A-434E-B472-4F622BA347B1}">
      <dgm:prSet custT="1"/>
      <dgm:spPr>
        <a:xfrm>
          <a:off x="3291460" y="2337520"/>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a:solidFill>
                <a:sysClr val="windowText" lastClr="000000">
                  <a:hueOff val="0"/>
                  <a:satOff val="0"/>
                  <a:lumOff val="0"/>
                  <a:alphaOff val="0"/>
                </a:sysClr>
              </a:solidFill>
              <a:latin typeface="Calibri"/>
              <a:ea typeface="+mn-ea"/>
              <a:cs typeface="+mn-cs"/>
            </a:rPr>
            <a:t>-16-240</a:t>
          </a:r>
        </a:p>
      </dgm:t>
    </dgm:pt>
    <dgm:pt modelId="{F7471779-5867-4600-969A-5A17F3EC2271}" type="parTrans" cxnId="{0CD3177C-2810-4759-AD4F-AF2FBD1D149B}">
      <dgm:prSet/>
      <dgm:spPr/>
      <dgm:t>
        <a:bodyPr/>
        <a:lstStyle/>
        <a:p>
          <a:endParaRPr lang="en-US" sz="1200"/>
        </a:p>
      </dgm:t>
    </dgm:pt>
    <dgm:pt modelId="{3A980EC3-207B-4627-B624-3A8A7B7B9D22}" type="sibTrans" cxnId="{0CD3177C-2810-4759-AD4F-AF2FBD1D149B}">
      <dgm:prSet/>
      <dgm:spPr/>
      <dgm:t>
        <a:bodyPr/>
        <a:lstStyle/>
        <a:p>
          <a:endParaRPr lang="en-US" sz="1200"/>
        </a:p>
      </dgm:t>
    </dgm:pt>
    <dgm:pt modelId="{6D2A7D75-96E6-4748-B005-7CD396782768}">
      <dgm:prSet custT="1"/>
      <dgm:spPr>
        <a:xfrm>
          <a:off x="3323013" y="2996665"/>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a:solidFill>
                <a:sysClr val="windowText" lastClr="000000">
                  <a:hueOff val="0"/>
                  <a:satOff val="0"/>
                  <a:lumOff val="0"/>
                  <a:alphaOff val="0"/>
                </a:sysClr>
              </a:solidFill>
              <a:latin typeface="Calibri"/>
              <a:ea typeface="+mn-ea"/>
              <a:cs typeface="+mn-cs"/>
            </a:rPr>
            <a:t>-16-240</a:t>
          </a:r>
        </a:p>
      </dgm:t>
    </dgm:pt>
    <dgm:pt modelId="{FAD4B6E7-6180-44C5-8239-2EE8D79AE3C3}" type="parTrans" cxnId="{5C74472A-9CBF-4777-A09E-2D514B185664}">
      <dgm:prSet/>
      <dgm:spPr/>
      <dgm:t>
        <a:bodyPr/>
        <a:lstStyle/>
        <a:p>
          <a:endParaRPr lang="en-US" sz="1200"/>
        </a:p>
      </dgm:t>
    </dgm:pt>
    <dgm:pt modelId="{A2BA3865-6CFC-4297-97A8-5061B6F0D149}" type="sibTrans" cxnId="{5C74472A-9CBF-4777-A09E-2D514B185664}">
      <dgm:prSet/>
      <dgm:spPr/>
      <dgm:t>
        <a:bodyPr/>
        <a:lstStyle/>
        <a:p>
          <a:endParaRPr lang="en-US" sz="1200"/>
        </a:p>
      </dgm:t>
    </dgm:pt>
    <dgm:pt modelId="{1E620610-30E1-4737-842D-F5BD93AEF2A6}">
      <dgm:prSet custT="1"/>
      <dgm:spPr>
        <a:xfrm>
          <a:off x="3323013" y="3655810"/>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a:solidFill>
                <a:sysClr val="windowText" lastClr="000000">
                  <a:hueOff val="0"/>
                  <a:satOff val="0"/>
                  <a:lumOff val="0"/>
                  <a:alphaOff val="0"/>
                </a:sysClr>
              </a:solidFill>
              <a:latin typeface="Calibri"/>
              <a:ea typeface="+mn-ea"/>
              <a:cs typeface="+mn-cs"/>
            </a:rPr>
            <a:t>0-180</a:t>
          </a:r>
        </a:p>
      </dgm:t>
    </dgm:pt>
    <dgm:pt modelId="{AFD258B5-9B5B-4962-A1B7-FE517B9A365D}" type="parTrans" cxnId="{A91FAD87-AA49-4E00-82E6-4528B97DCC23}">
      <dgm:prSet/>
      <dgm:spPr/>
      <dgm:t>
        <a:bodyPr/>
        <a:lstStyle/>
        <a:p>
          <a:endParaRPr lang="en-US" sz="1200"/>
        </a:p>
      </dgm:t>
    </dgm:pt>
    <dgm:pt modelId="{1FCA5CFE-3991-4AAE-BCD1-65FCFD108FC7}" type="sibTrans" cxnId="{A91FAD87-AA49-4E00-82E6-4528B97DCC23}">
      <dgm:prSet/>
      <dgm:spPr/>
      <dgm:t>
        <a:bodyPr/>
        <a:lstStyle/>
        <a:p>
          <a:endParaRPr lang="en-US" sz="1200"/>
        </a:p>
      </dgm:t>
    </dgm:pt>
    <dgm:pt modelId="{07E27C07-D8EE-47E1-9F35-5C9AB9BF85A4}">
      <dgm:prSet custT="1"/>
      <dgm:spPr>
        <a:xfrm>
          <a:off x="2291220" y="1019230"/>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a:solidFill>
                <a:sysClr val="windowText" lastClr="000000">
                  <a:hueOff val="0"/>
                  <a:satOff val="0"/>
                  <a:lumOff val="0"/>
                  <a:alphaOff val="0"/>
                </a:sysClr>
              </a:solidFill>
              <a:latin typeface="Calibri"/>
              <a:ea typeface="+mn-ea"/>
              <a:cs typeface="+mn-cs"/>
            </a:rPr>
            <a:t>None</a:t>
          </a:r>
        </a:p>
      </dgm:t>
    </dgm:pt>
    <dgm:pt modelId="{767165D1-D559-433B-BF99-19933E264927}" type="parTrans" cxnId="{B5646EFF-B345-4B24-8CCB-FAE8FDF0CC7E}">
      <dgm:prSet/>
      <dgm:spPr/>
      <dgm:t>
        <a:bodyPr/>
        <a:lstStyle/>
        <a:p>
          <a:endParaRPr lang="en-US"/>
        </a:p>
      </dgm:t>
    </dgm:pt>
    <dgm:pt modelId="{47EAF70B-84B3-481A-8F06-A1C6A02290AA}" type="sibTrans" cxnId="{B5646EFF-B345-4B24-8CCB-FAE8FDF0CC7E}">
      <dgm:prSet/>
      <dgm:spPr/>
      <dgm:t>
        <a:bodyPr/>
        <a:lstStyle/>
        <a:p>
          <a:endParaRPr lang="en-US"/>
        </a:p>
      </dgm:t>
    </dgm:pt>
    <dgm:pt modelId="{7683C237-D92D-4D4A-A801-88531EDFFF84}">
      <dgm:prSet custT="1"/>
      <dgm:spPr>
        <a:xfrm>
          <a:off x="2291220" y="360085"/>
          <a:ext cx="1199759" cy="479903"/>
        </a:xfrm>
        <a:prstGeom prst="chevron">
          <a:avLst/>
        </a:prstGeom>
        <a:solidFill>
          <a:srgbClr val="F79646">
            <a:alpha val="90000"/>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800" b="1" baseline="0" dirty="0">
              <a:solidFill>
                <a:sysClr val="window" lastClr="FFFFFF"/>
              </a:solidFill>
              <a:latin typeface="Calibri"/>
              <a:ea typeface="+mn-ea"/>
              <a:cs typeface="+mn-cs"/>
            </a:rPr>
            <a:t>Special </a:t>
          </a:r>
          <a:r>
            <a:rPr lang="en-US" sz="1800" b="1" baseline="0" dirty="0" smtClean="0">
              <a:solidFill>
                <a:sysClr val="window" lastClr="FFFFFF"/>
              </a:solidFill>
              <a:latin typeface="Calibri"/>
              <a:ea typeface="+mn-ea"/>
              <a:cs typeface="+mn-cs"/>
            </a:rPr>
            <a:t>Scoring</a:t>
          </a:r>
          <a:endParaRPr lang="en-US" sz="1800" b="1" baseline="0" dirty="0">
            <a:solidFill>
              <a:sysClr val="window" lastClr="FFFFFF"/>
            </a:solidFill>
            <a:latin typeface="Calibri"/>
            <a:ea typeface="+mn-ea"/>
            <a:cs typeface="+mn-cs"/>
          </a:endParaRPr>
        </a:p>
      </dgm:t>
    </dgm:pt>
    <dgm:pt modelId="{6E3C2EB0-3B27-416B-84F6-946F06969BDE}" type="parTrans" cxnId="{5F2F9EFD-0961-49C4-ABED-B538BA29DC95}">
      <dgm:prSet/>
      <dgm:spPr/>
      <dgm:t>
        <a:bodyPr/>
        <a:lstStyle/>
        <a:p>
          <a:endParaRPr lang="en-US"/>
        </a:p>
      </dgm:t>
    </dgm:pt>
    <dgm:pt modelId="{E92A287E-7A46-49BB-97EA-97A20407058A}" type="sibTrans" cxnId="{5F2F9EFD-0961-49C4-ABED-B538BA29DC95}">
      <dgm:prSet/>
      <dgm:spPr/>
      <dgm:t>
        <a:bodyPr/>
        <a:lstStyle/>
        <a:p>
          <a:endParaRPr lang="en-US"/>
        </a:p>
      </dgm:t>
    </dgm:pt>
    <dgm:pt modelId="{BF2E6F1D-FE60-4D5A-B1F9-6C49FD41BD35}">
      <dgm:prSet custT="1"/>
      <dgm:spPr>
        <a:xfrm>
          <a:off x="2291220" y="1678375"/>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z="1400" b="1" dirty="0">
              <a:solidFill>
                <a:sysClr val="windowText" lastClr="000000">
                  <a:hueOff val="0"/>
                  <a:satOff val="0"/>
                  <a:lumOff val="0"/>
                  <a:alphaOff val="0"/>
                </a:sysClr>
              </a:solidFill>
              <a:latin typeface="Calibri"/>
              <a:ea typeface="+mn-ea"/>
              <a:cs typeface="+mn-cs"/>
            </a:rPr>
            <a:t>None</a:t>
          </a:r>
        </a:p>
      </dgm:t>
    </dgm:pt>
    <dgm:pt modelId="{4203640D-2904-47CC-9D46-812E90AD7E14}" type="parTrans" cxnId="{C05556FB-C941-49CE-AE7D-309D630D0E8C}">
      <dgm:prSet/>
      <dgm:spPr/>
      <dgm:t>
        <a:bodyPr/>
        <a:lstStyle/>
        <a:p>
          <a:endParaRPr lang="en-US"/>
        </a:p>
      </dgm:t>
    </dgm:pt>
    <dgm:pt modelId="{09CBFBC9-8999-4041-9972-9891B7357277}" type="sibTrans" cxnId="{C05556FB-C941-49CE-AE7D-309D630D0E8C}">
      <dgm:prSet/>
      <dgm:spPr/>
      <dgm:t>
        <a:bodyPr/>
        <a:lstStyle/>
        <a:p>
          <a:endParaRPr lang="en-US"/>
        </a:p>
      </dgm:t>
    </dgm:pt>
    <dgm:pt modelId="{40D4C82B-6797-4F40-8CFB-98EDD791686F}">
      <dgm:prSet custT="1"/>
      <dgm:spPr>
        <a:xfrm>
          <a:off x="2291220" y="2337520"/>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pPr>
            <a:spcAft>
              <a:spcPts val="0"/>
            </a:spcAft>
          </a:pPr>
          <a:endParaRPr lang="en-US" sz="1200" b="1" dirty="0" smtClean="0">
            <a:solidFill>
              <a:sysClr val="windowText" lastClr="000000">
                <a:hueOff val="0"/>
                <a:satOff val="0"/>
                <a:lumOff val="0"/>
                <a:alphaOff val="0"/>
              </a:sysClr>
            </a:solidFill>
            <a:latin typeface="Calibri"/>
            <a:ea typeface="+mn-ea"/>
            <a:cs typeface="+mn-cs"/>
          </a:endParaRPr>
        </a:p>
        <a:p>
          <a:pPr>
            <a:spcAft>
              <a:spcPts val="0"/>
            </a:spcAft>
          </a:pPr>
          <a:r>
            <a:rPr lang="en-US" sz="1200" b="1" dirty="0" smtClean="0">
              <a:solidFill>
                <a:sysClr val="windowText" lastClr="000000">
                  <a:hueOff val="0"/>
                  <a:satOff val="0"/>
                  <a:lumOff val="0"/>
                  <a:alphaOff val="0"/>
                </a:sysClr>
              </a:solidFill>
              <a:latin typeface="Calibri"/>
              <a:ea typeface="+mn-ea"/>
              <a:cs typeface="+mn-cs"/>
            </a:rPr>
            <a:t>Weighted</a:t>
          </a:r>
          <a:r>
            <a:rPr lang="en-US" sz="1200" b="1" dirty="0">
              <a:solidFill>
                <a:sysClr val="windowText" lastClr="000000">
                  <a:hueOff val="0"/>
                  <a:satOff val="0"/>
                  <a:lumOff val="0"/>
                  <a:alphaOff val="0"/>
                </a:sysClr>
              </a:solidFill>
              <a:latin typeface="Calibri"/>
              <a:ea typeface="+mn-ea"/>
              <a:cs typeface="+mn-cs"/>
            </a:rPr>
            <a:t>: </a:t>
          </a:r>
          <a:endParaRPr lang="en-US" sz="1200" b="1" dirty="0" smtClean="0">
            <a:solidFill>
              <a:sysClr val="windowText" lastClr="000000">
                <a:hueOff val="0"/>
                <a:satOff val="0"/>
                <a:lumOff val="0"/>
                <a:alphaOff val="0"/>
              </a:sysClr>
            </a:solidFill>
            <a:latin typeface="Calibri"/>
            <a:ea typeface="+mn-ea"/>
            <a:cs typeface="+mn-cs"/>
          </a:endParaRPr>
        </a:p>
        <a:p>
          <a:r>
            <a:rPr lang="en-US" sz="1200" b="1" dirty="0" smtClean="0">
              <a:solidFill>
                <a:sysClr val="windowText" lastClr="000000">
                  <a:hueOff val="0"/>
                  <a:satOff val="0"/>
                  <a:lumOff val="0"/>
                  <a:alphaOff val="0"/>
                </a:sysClr>
              </a:solidFill>
              <a:latin typeface="Calibri"/>
              <a:ea typeface="+mn-ea"/>
              <a:cs typeface="+mn-cs"/>
            </a:rPr>
            <a:t>7, 16, 24, 32, 45, 47, 53, 60</a:t>
          </a:r>
        </a:p>
        <a:p>
          <a:pPr>
            <a:spcAft>
              <a:spcPts val="0"/>
            </a:spcAft>
          </a:pPr>
          <a:endParaRPr lang="en-US" sz="1400" b="1" dirty="0">
            <a:solidFill>
              <a:sysClr val="windowText" lastClr="000000">
                <a:hueOff val="0"/>
                <a:satOff val="0"/>
                <a:lumOff val="0"/>
                <a:alphaOff val="0"/>
              </a:sysClr>
            </a:solidFill>
            <a:latin typeface="Calibri"/>
            <a:ea typeface="+mn-ea"/>
            <a:cs typeface="+mn-cs"/>
          </a:endParaRPr>
        </a:p>
      </dgm:t>
    </dgm:pt>
    <dgm:pt modelId="{60DADC38-FA10-4647-8B5E-CE7834297140}" type="parTrans" cxnId="{12FE752E-1056-4525-BDF3-73A917FC5168}">
      <dgm:prSet/>
      <dgm:spPr/>
      <dgm:t>
        <a:bodyPr/>
        <a:lstStyle/>
        <a:p>
          <a:endParaRPr lang="en-US"/>
        </a:p>
      </dgm:t>
    </dgm:pt>
    <dgm:pt modelId="{52A3F781-FBA8-4876-9ED6-081335C00F53}" type="sibTrans" cxnId="{12FE752E-1056-4525-BDF3-73A917FC5168}">
      <dgm:prSet/>
      <dgm:spPr/>
      <dgm:t>
        <a:bodyPr/>
        <a:lstStyle/>
        <a:p>
          <a:endParaRPr lang="en-US"/>
        </a:p>
      </dgm:t>
    </dgm:pt>
    <dgm:pt modelId="{4B1347FB-5711-4C99-A593-FF8A870CC9ED}">
      <dgm:prSet custT="1"/>
      <dgm:spPr>
        <a:xfrm>
          <a:off x="2291220" y="2996665"/>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pPr>
            <a:spcAft>
              <a:spcPts val="0"/>
            </a:spcAft>
          </a:pPr>
          <a:r>
            <a:rPr lang="en-US" sz="1200" b="1" dirty="0">
              <a:solidFill>
                <a:sysClr val="windowText" lastClr="000000">
                  <a:hueOff val="0"/>
                  <a:satOff val="0"/>
                  <a:lumOff val="0"/>
                  <a:alphaOff val="0"/>
                </a:sysClr>
              </a:solidFill>
              <a:latin typeface="Calibri"/>
              <a:ea typeface="+mn-ea"/>
              <a:cs typeface="+mn-cs"/>
            </a:rPr>
            <a:t>Weighted: </a:t>
          </a:r>
          <a:endParaRPr lang="en-US" sz="1200" b="1" dirty="0" smtClean="0">
            <a:solidFill>
              <a:sysClr val="windowText" lastClr="000000">
                <a:hueOff val="0"/>
                <a:satOff val="0"/>
                <a:lumOff val="0"/>
                <a:alphaOff val="0"/>
              </a:sysClr>
            </a:solidFill>
            <a:latin typeface="Calibri"/>
            <a:ea typeface="+mn-ea"/>
            <a:cs typeface="+mn-cs"/>
          </a:endParaRPr>
        </a:p>
        <a:p>
          <a:pPr>
            <a:spcAft>
              <a:spcPct val="35000"/>
            </a:spcAft>
          </a:pPr>
          <a:r>
            <a:rPr lang="en-US" sz="1200" b="1" dirty="0" smtClean="0">
              <a:solidFill>
                <a:sysClr val="windowText" lastClr="000000">
                  <a:hueOff val="0"/>
                  <a:satOff val="0"/>
                  <a:lumOff val="0"/>
                  <a:alphaOff val="0"/>
                </a:sysClr>
              </a:solidFill>
              <a:latin typeface="Calibri"/>
              <a:ea typeface="+mn-ea"/>
              <a:cs typeface="+mn-cs"/>
            </a:rPr>
            <a:t>7</a:t>
          </a:r>
          <a:r>
            <a:rPr lang="en-US" sz="1200" b="1" dirty="0">
              <a:solidFill>
                <a:sysClr val="windowText" lastClr="000000">
                  <a:hueOff val="0"/>
                  <a:satOff val="0"/>
                  <a:lumOff val="0"/>
                  <a:alphaOff val="0"/>
                </a:sysClr>
              </a:solidFill>
              <a:latin typeface="Calibri"/>
              <a:ea typeface="+mn-ea"/>
              <a:cs typeface="+mn-cs"/>
            </a:rPr>
            <a:t>, 16, 24, </a:t>
          </a:r>
          <a:r>
            <a:rPr lang="en-US" sz="1200" b="1" dirty="0" smtClean="0">
              <a:solidFill>
                <a:sysClr val="windowText" lastClr="000000">
                  <a:hueOff val="0"/>
                  <a:satOff val="0"/>
                  <a:lumOff val="0"/>
                  <a:alphaOff val="0"/>
                </a:sysClr>
              </a:solidFill>
              <a:latin typeface="Calibri"/>
              <a:ea typeface="+mn-ea"/>
              <a:cs typeface="+mn-cs"/>
            </a:rPr>
            <a:t>32, 45, 47, 53, 60</a:t>
          </a:r>
          <a:endParaRPr lang="en-US" sz="1200" b="1" dirty="0">
            <a:solidFill>
              <a:sysClr val="windowText" lastClr="000000">
                <a:hueOff val="0"/>
                <a:satOff val="0"/>
                <a:lumOff val="0"/>
                <a:alphaOff val="0"/>
              </a:sysClr>
            </a:solidFill>
            <a:latin typeface="Calibri"/>
            <a:ea typeface="+mn-ea"/>
            <a:cs typeface="+mn-cs"/>
          </a:endParaRPr>
        </a:p>
      </dgm:t>
    </dgm:pt>
    <dgm:pt modelId="{76E8CF0E-4F5C-4837-8B1A-449A7FECC0CF}" type="parTrans" cxnId="{C905AAD9-AC08-40D9-BE09-08C200EFAF68}">
      <dgm:prSet/>
      <dgm:spPr/>
      <dgm:t>
        <a:bodyPr/>
        <a:lstStyle/>
        <a:p>
          <a:endParaRPr lang="en-US"/>
        </a:p>
      </dgm:t>
    </dgm:pt>
    <dgm:pt modelId="{AFB2EF96-05AF-4538-ACA6-FF5F09848ECE}" type="sibTrans" cxnId="{C905AAD9-AC08-40D9-BE09-08C200EFAF68}">
      <dgm:prSet/>
      <dgm:spPr/>
      <dgm:t>
        <a:bodyPr/>
        <a:lstStyle/>
        <a:p>
          <a:endParaRPr lang="en-US"/>
        </a:p>
      </dgm:t>
    </dgm:pt>
    <dgm:pt modelId="{5934F85A-E2C7-4AB6-8042-F6B038414B00}">
      <dgm:prSet custT="1"/>
      <dgm:spPr>
        <a:xfrm>
          <a:off x="2291220" y="3655810"/>
          <a:ext cx="1199759" cy="479903"/>
        </a:xfrm>
        <a:prstGeom prst="chevron">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gm:spPr>
      <dgm:t>
        <a:bodyPr/>
        <a:lstStyle/>
        <a:p>
          <a:pPr>
            <a:spcAft>
              <a:spcPts val="0"/>
            </a:spcAft>
          </a:pPr>
          <a:r>
            <a:rPr lang="en-US" sz="1400" b="1" dirty="0" smtClean="0">
              <a:solidFill>
                <a:sysClr val="windowText" lastClr="000000">
                  <a:hueOff val="0"/>
                  <a:satOff val="0"/>
                  <a:lumOff val="0"/>
                  <a:alphaOff val="0"/>
                </a:sysClr>
              </a:solidFill>
              <a:latin typeface="Calibri"/>
              <a:ea typeface="+mn-ea"/>
              <a:cs typeface="+mn-cs"/>
            </a:rPr>
            <a:t>Reversed:</a:t>
          </a:r>
        </a:p>
        <a:p>
          <a:pPr>
            <a:spcAft>
              <a:spcPts val="0"/>
            </a:spcAft>
          </a:pPr>
          <a:r>
            <a:rPr lang="en-US" sz="1400" b="1" dirty="0" smtClean="0">
              <a:solidFill>
                <a:sysClr val="windowText" lastClr="000000">
                  <a:hueOff val="0"/>
                  <a:satOff val="0"/>
                  <a:lumOff val="0"/>
                  <a:alphaOff val="0"/>
                </a:sysClr>
              </a:solidFill>
              <a:latin typeface="Calibri"/>
              <a:ea typeface="+mn-ea"/>
              <a:cs typeface="+mn-cs"/>
            </a:rPr>
            <a:t>5</a:t>
          </a:r>
          <a:r>
            <a:rPr lang="en-US" sz="1400" b="1" dirty="0">
              <a:solidFill>
                <a:sysClr val="windowText" lastClr="000000">
                  <a:hueOff val="0"/>
                  <a:satOff val="0"/>
                  <a:lumOff val="0"/>
                  <a:alphaOff val="0"/>
                </a:sysClr>
              </a:solidFill>
              <a:latin typeface="Calibri"/>
              <a:ea typeface="+mn-ea"/>
              <a:cs typeface="+mn-cs"/>
            </a:rPr>
            <a:t>, 9, 18, 30</a:t>
          </a:r>
        </a:p>
      </dgm:t>
    </dgm:pt>
    <dgm:pt modelId="{4F9CB39D-A3CE-4ED3-97C2-C63B5B74C039}" type="parTrans" cxnId="{CC742AEE-B306-451C-8302-E18D1CE41082}">
      <dgm:prSet/>
      <dgm:spPr/>
      <dgm:t>
        <a:bodyPr/>
        <a:lstStyle/>
        <a:p>
          <a:endParaRPr lang="en-US"/>
        </a:p>
      </dgm:t>
    </dgm:pt>
    <dgm:pt modelId="{F8462ACE-E05C-4CBD-8F3A-974467039E2A}" type="sibTrans" cxnId="{CC742AEE-B306-451C-8302-E18D1CE41082}">
      <dgm:prSet/>
      <dgm:spPr/>
      <dgm:t>
        <a:bodyPr/>
        <a:lstStyle/>
        <a:p>
          <a:endParaRPr lang="en-US"/>
        </a:p>
      </dgm:t>
    </dgm:pt>
    <dgm:pt modelId="{301E9732-D543-4AE3-92AA-5E7615D395E3}" type="pres">
      <dgm:prSet presAssocID="{945982F6-2620-4C71-8066-287423A5530A}" presName="Name0" presStyleCnt="0">
        <dgm:presLayoutVars>
          <dgm:chPref val="3"/>
          <dgm:dir/>
          <dgm:animLvl val="lvl"/>
          <dgm:resizeHandles/>
        </dgm:presLayoutVars>
      </dgm:prSet>
      <dgm:spPr/>
      <dgm:t>
        <a:bodyPr/>
        <a:lstStyle/>
        <a:p>
          <a:endParaRPr lang="en-US"/>
        </a:p>
      </dgm:t>
    </dgm:pt>
    <dgm:pt modelId="{31DE41C1-EF63-45BD-AA84-AC1FF38D7A63}" type="pres">
      <dgm:prSet presAssocID="{01DF4960-97C3-43A3-8674-FDB4D60FBCB8}" presName="horFlow" presStyleCnt="0"/>
      <dgm:spPr/>
      <dgm:t>
        <a:bodyPr/>
        <a:lstStyle/>
        <a:p>
          <a:endParaRPr lang="en-US"/>
        </a:p>
      </dgm:t>
    </dgm:pt>
    <dgm:pt modelId="{1B997C05-B327-4EE8-AF91-6454BDD70A7F}" type="pres">
      <dgm:prSet presAssocID="{01DF4960-97C3-43A3-8674-FDB4D60FBCB8}" presName="bigChev" presStyleLbl="node1" presStyleIdx="0" presStyleCnt="6" custScaleX="63988" custLinFactX="-45756" custLinFactNeighborX="-100000" custLinFactNeighborY="-272"/>
      <dgm:spPr>
        <a:prstGeom prst="roundRect">
          <a:avLst/>
        </a:prstGeom>
      </dgm:spPr>
      <dgm:t>
        <a:bodyPr/>
        <a:lstStyle/>
        <a:p>
          <a:endParaRPr lang="en-US"/>
        </a:p>
      </dgm:t>
    </dgm:pt>
    <dgm:pt modelId="{DF5669BE-2CD9-47A2-A9FF-852499EB75D5}" type="pres">
      <dgm:prSet presAssocID="{A85325D5-A037-48C3-B967-B778EE7A9609}" presName="parTrans" presStyleCnt="0"/>
      <dgm:spPr/>
      <dgm:t>
        <a:bodyPr/>
        <a:lstStyle/>
        <a:p>
          <a:endParaRPr lang="en-US"/>
        </a:p>
      </dgm:t>
    </dgm:pt>
    <dgm:pt modelId="{4906B1D6-9AA0-456D-A39C-BCDB42CE72A0}" type="pres">
      <dgm:prSet presAssocID="{C2C87ECA-5013-4C44-AF12-C73D6FDEB1B2}" presName="node" presStyleLbl="alignAccFollowNode1" presStyleIdx="0" presStyleCnt="36" custScaleX="74595" custLinFactX="-31702" custLinFactNeighborX="-100000" custLinFactNeighborY="2444">
        <dgm:presLayoutVars>
          <dgm:bulletEnabled val="1"/>
        </dgm:presLayoutVars>
      </dgm:prSet>
      <dgm:spPr>
        <a:prstGeom prst="roundRect">
          <a:avLst/>
        </a:prstGeom>
      </dgm:spPr>
      <dgm:t>
        <a:bodyPr/>
        <a:lstStyle/>
        <a:p>
          <a:endParaRPr lang="en-US"/>
        </a:p>
      </dgm:t>
    </dgm:pt>
    <dgm:pt modelId="{89DCDF51-A54D-423D-B872-DDBB75AD4F2A}" type="pres">
      <dgm:prSet presAssocID="{D7D78A07-20C6-4C12-A6F4-8913CEF424B2}" presName="sibTrans" presStyleCnt="0"/>
      <dgm:spPr/>
      <dgm:t>
        <a:bodyPr/>
        <a:lstStyle/>
        <a:p>
          <a:endParaRPr lang="en-US"/>
        </a:p>
      </dgm:t>
    </dgm:pt>
    <dgm:pt modelId="{DFD8DAC2-38C9-48EE-A27E-10948D1DED25}" type="pres">
      <dgm:prSet presAssocID="{7683C237-D92D-4D4A-A801-88531EDFFF84}" presName="node" presStyleLbl="alignAccFollowNode1" presStyleIdx="1" presStyleCnt="36" custScaleX="74595" custLinFactX="-6025" custLinFactNeighborX="-100000" custLinFactNeighborY="2444">
        <dgm:presLayoutVars>
          <dgm:bulletEnabled val="1"/>
        </dgm:presLayoutVars>
      </dgm:prSet>
      <dgm:spPr>
        <a:prstGeom prst="roundRect">
          <a:avLst/>
        </a:prstGeom>
      </dgm:spPr>
      <dgm:t>
        <a:bodyPr/>
        <a:lstStyle/>
        <a:p>
          <a:endParaRPr lang="en-US"/>
        </a:p>
      </dgm:t>
    </dgm:pt>
    <dgm:pt modelId="{E5E06E53-024C-4990-A213-51DF907A7C0D}" type="pres">
      <dgm:prSet presAssocID="{E92A287E-7A46-49BB-97EA-97A20407058A}" presName="sibTrans" presStyleCnt="0"/>
      <dgm:spPr/>
    </dgm:pt>
    <dgm:pt modelId="{4761402B-0911-41E9-8E64-FFE6AFE498EB}" type="pres">
      <dgm:prSet presAssocID="{49B23646-500A-48E3-AA67-BC884F04FE1E}" presName="node" presStyleLbl="alignAccFollowNode1" presStyleIdx="2" presStyleCnt="36" custScaleX="74595" custLinFactNeighborX="32204" custLinFactNeighborY="4661">
        <dgm:presLayoutVars>
          <dgm:bulletEnabled val="1"/>
        </dgm:presLayoutVars>
      </dgm:prSet>
      <dgm:spPr>
        <a:prstGeom prst="roundRect">
          <a:avLst/>
        </a:prstGeom>
      </dgm:spPr>
      <dgm:t>
        <a:bodyPr/>
        <a:lstStyle/>
        <a:p>
          <a:endParaRPr lang="en-US"/>
        </a:p>
      </dgm:t>
    </dgm:pt>
    <dgm:pt modelId="{C7A7D002-9C45-438C-A194-3F77C4609395}" type="pres">
      <dgm:prSet presAssocID="{9896A2BF-313E-45B4-8081-7F68680E8C07}" presName="sibTrans" presStyleCnt="0"/>
      <dgm:spPr/>
      <dgm:t>
        <a:bodyPr/>
        <a:lstStyle/>
        <a:p>
          <a:endParaRPr lang="en-US"/>
        </a:p>
      </dgm:t>
    </dgm:pt>
    <dgm:pt modelId="{6E7BA57A-F772-42AC-9BF0-45FA8070F864}" type="pres">
      <dgm:prSet presAssocID="{8EF6DE39-90F7-4CD2-BCA5-183C8CDD0DF3}" presName="node" presStyleLbl="alignAccFollowNode1" presStyleIdx="3" presStyleCnt="36" custScaleX="74595" custLinFactX="14990" custLinFactNeighborX="100000">
        <dgm:presLayoutVars>
          <dgm:bulletEnabled val="1"/>
        </dgm:presLayoutVars>
      </dgm:prSet>
      <dgm:spPr>
        <a:prstGeom prst="roundRect">
          <a:avLst/>
        </a:prstGeom>
      </dgm:spPr>
      <dgm:t>
        <a:bodyPr/>
        <a:lstStyle/>
        <a:p>
          <a:endParaRPr lang="en-US"/>
        </a:p>
      </dgm:t>
    </dgm:pt>
    <dgm:pt modelId="{F3125E47-0B56-444A-A91E-E8F8A4DA0D79}" type="pres">
      <dgm:prSet presAssocID="{7F80D949-529F-4BEB-9C72-B6C89CB71F65}" presName="sibTrans" presStyleCnt="0"/>
      <dgm:spPr/>
      <dgm:t>
        <a:bodyPr/>
        <a:lstStyle/>
        <a:p>
          <a:endParaRPr lang="en-US"/>
        </a:p>
      </dgm:t>
    </dgm:pt>
    <dgm:pt modelId="{8A0B18DA-8AFA-4DBE-9CC2-15DDD68BB7FA}" type="pres">
      <dgm:prSet presAssocID="{2B07CDAA-5909-4DD2-A220-B298B373C559}" presName="node" presStyleLbl="alignAccFollowNode1" presStyleIdx="4" presStyleCnt="36" custScaleX="74595" custLinFactX="35227" custLinFactNeighborX="100000">
        <dgm:presLayoutVars>
          <dgm:bulletEnabled val="1"/>
        </dgm:presLayoutVars>
      </dgm:prSet>
      <dgm:spPr>
        <a:prstGeom prst="roundRect">
          <a:avLst/>
        </a:prstGeom>
      </dgm:spPr>
      <dgm:t>
        <a:bodyPr/>
        <a:lstStyle/>
        <a:p>
          <a:endParaRPr lang="en-US"/>
        </a:p>
      </dgm:t>
    </dgm:pt>
    <dgm:pt modelId="{3DDD2873-77E7-424D-8E9D-EC1BFDE5DDEA}" type="pres">
      <dgm:prSet presAssocID="{29D54855-01D3-49F6-9AA9-E9A4B74D0406}" presName="sibTrans" presStyleCnt="0"/>
      <dgm:spPr/>
      <dgm:t>
        <a:bodyPr/>
        <a:lstStyle/>
        <a:p>
          <a:endParaRPr lang="en-US"/>
        </a:p>
      </dgm:t>
    </dgm:pt>
    <dgm:pt modelId="{F4455A8B-330C-4414-81F5-64330034E8BC}" type="pres">
      <dgm:prSet presAssocID="{8627244F-83CC-4F10-AE4C-E24558EDA76F}" presName="node" presStyleLbl="alignAccFollowNode1" presStyleIdx="5" presStyleCnt="36" custScaleX="74595" custLinFactX="56790" custLinFactNeighborX="100000">
        <dgm:presLayoutVars>
          <dgm:bulletEnabled val="1"/>
        </dgm:presLayoutVars>
      </dgm:prSet>
      <dgm:spPr>
        <a:prstGeom prst="roundRect">
          <a:avLst/>
        </a:prstGeom>
      </dgm:spPr>
      <dgm:t>
        <a:bodyPr/>
        <a:lstStyle/>
        <a:p>
          <a:endParaRPr lang="en-US"/>
        </a:p>
      </dgm:t>
    </dgm:pt>
    <dgm:pt modelId="{21B8276A-00A4-4A7F-BAE7-9BFDE78B65BB}" type="pres">
      <dgm:prSet presAssocID="{01DF4960-97C3-43A3-8674-FDB4D60FBCB8}" presName="vSp" presStyleCnt="0"/>
      <dgm:spPr/>
      <dgm:t>
        <a:bodyPr/>
        <a:lstStyle/>
        <a:p>
          <a:endParaRPr lang="en-US"/>
        </a:p>
      </dgm:t>
    </dgm:pt>
    <dgm:pt modelId="{AC132D43-A168-4645-BED5-417CD166527B}" type="pres">
      <dgm:prSet presAssocID="{5B97172D-EE67-4C2B-9F1C-04BB223B277E}" presName="horFlow" presStyleCnt="0"/>
      <dgm:spPr/>
      <dgm:t>
        <a:bodyPr/>
        <a:lstStyle/>
        <a:p>
          <a:endParaRPr lang="en-US"/>
        </a:p>
      </dgm:t>
    </dgm:pt>
    <dgm:pt modelId="{E90DBF2E-41CA-4E2D-A6FA-9DB74A204856}" type="pres">
      <dgm:prSet presAssocID="{5B97172D-EE67-4C2B-9F1C-04BB223B277E}" presName="bigChev" presStyleLbl="node1" presStyleIdx="1" presStyleCnt="6" custScaleX="63988" custLinFactX="-45756" custLinFactNeighborX="-100000" custLinFactNeighborY="-272"/>
      <dgm:spPr>
        <a:prstGeom prst="roundRect">
          <a:avLst/>
        </a:prstGeom>
      </dgm:spPr>
      <dgm:t>
        <a:bodyPr/>
        <a:lstStyle/>
        <a:p>
          <a:endParaRPr lang="en-US"/>
        </a:p>
      </dgm:t>
    </dgm:pt>
    <dgm:pt modelId="{31DB5348-9A09-41F1-9240-065CD5EDB0F1}" type="pres">
      <dgm:prSet presAssocID="{F73331FF-ECB3-448A-9DA3-C96288849E5F}" presName="parTrans" presStyleCnt="0"/>
      <dgm:spPr/>
      <dgm:t>
        <a:bodyPr/>
        <a:lstStyle/>
        <a:p>
          <a:endParaRPr lang="en-US"/>
        </a:p>
      </dgm:t>
    </dgm:pt>
    <dgm:pt modelId="{B70023EB-7CB2-43AB-AC73-9C3A77E5BD9B}" type="pres">
      <dgm:prSet presAssocID="{318150AF-4621-4F6F-A689-4057D955065B}" presName="node" presStyleLbl="alignAccFollowNode1" presStyleIdx="6" presStyleCnt="36" custScaleX="74595" custLinFactX="-31702" custLinFactNeighborX="-100000" custLinFactNeighborY="2444">
        <dgm:presLayoutVars>
          <dgm:bulletEnabled val="1"/>
        </dgm:presLayoutVars>
      </dgm:prSet>
      <dgm:spPr>
        <a:prstGeom prst="roundRect">
          <a:avLst/>
        </a:prstGeom>
      </dgm:spPr>
      <dgm:t>
        <a:bodyPr/>
        <a:lstStyle/>
        <a:p>
          <a:endParaRPr lang="en-US"/>
        </a:p>
      </dgm:t>
    </dgm:pt>
    <dgm:pt modelId="{7929AE72-2B6E-444A-B448-5DCDDB0A7870}" type="pres">
      <dgm:prSet presAssocID="{628873B3-4A28-4E72-A2EB-5CFE20CD17DB}" presName="sibTrans" presStyleCnt="0"/>
      <dgm:spPr/>
      <dgm:t>
        <a:bodyPr/>
        <a:lstStyle/>
        <a:p>
          <a:endParaRPr lang="en-US"/>
        </a:p>
      </dgm:t>
    </dgm:pt>
    <dgm:pt modelId="{D83C5D4D-C05B-4A57-A419-F28D6A7BBBC0}" type="pres">
      <dgm:prSet presAssocID="{07E27C07-D8EE-47E1-9F35-5C9AB9BF85A4}" presName="node" presStyleLbl="alignAccFollowNode1" presStyleIdx="7" presStyleCnt="36" custScaleX="74595" custLinFactX="-6025" custLinFactNeighborX="-100000" custLinFactNeighborY="2444">
        <dgm:presLayoutVars>
          <dgm:bulletEnabled val="1"/>
        </dgm:presLayoutVars>
      </dgm:prSet>
      <dgm:spPr>
        <a:prstGeom prst="roundRect">
          <a:avLst/>
        </a:prstGeom>
      </dgm:spPr>
      <dgm:t>
        <a:bodyPr/>
        <a:lstStyle/>
        <a:p>
          <a:endParaRPr lang="en-US"/>
        </a:p>
      </dgm:t>
    </dgm:pt>
    <dgm:pt modelId="{AB5903C4-B679-486D-9E53-738A7CC64085}" type="pres">
      <dgm:prSet presAssocID="{47EAF70B-84B3-481A-8F06-A1C6A02290AA}" presName="sibTrans" presStyleCnt="0"/>
      <dgm:spPr/>
    </dgm:pt>
    <dgm:pt modelId="{02F4E211-AF8A-45EB-8E83-05A9F5A7582C}" type="pres">
      <dgm:prSet presAssocID="{1A280186-1BFC-4FC2-A1DC-A7784CE5F7C8}" presName="node" presStyleLbl="alignAccFollowNode1" presStyleIdx="8" presStyleCnt="36" custScaleX="74595" custLinFactNeighborX="32204" custLinFactNeighborY="2444">
        <dgm:presLayoutVars>
          <dgm:bulletEnabled val="1"/>
        </dgm:presLayoutVars>
      </dgm:prSet>
      <dgm:spPr>
        <a:prstGeom prst="roundRect">
          <a:avLst/>
        </a:prstGeom>
      </dgm:spPr>
      <dgm:t>
        <a:bodyPr/>
        <a:lstStyle/>
        <a:p>
          <a:endParaRPr lang="en-US"/>
        </a:p>
      </dgm:t>
    </dgm:pt>
    <dgm:pt modelId="{05D7495D-85B5-4984-8F27-2CBB2DEA3838}" type="pres">
      <dgm:prSet presAssocID="{22C12675-531D-4EEA-8E5E-D00ECBF13DB1}" presName="sibTrans" presStyleCnt="0"/>
      <dgm:spPr/>
      <dgm:t>
        <a:bodyPr/>
        <a:lstStyle/>
        <a:p>
          <a:endParaRPr lang="en-US"/>
        </a:p>
      </dgm:t>
    </dgm:pt>
    <dgm:pt modelId="{8CAA9FC2-8F29-417C-9D97-B8EDED7A912B}" type="pres">
      <dgm:prSet presAssocID="{1138AD1C-05E5-4B35-AFA2-7DE784435E3A}" presName="node" presStyleLbl="alignAccFollowNode1" presStyleIdx="9" presStyleCnt="36" custScaleX="74595" custLinFactX="14990" custLinFactNeighborX="100000">
        <dgm:presLayoutVars>
          <dgm:bulletEnabled val="1"/>
        </dgm:presLayoutVars>
      </dgm:prSet>
      <dgm:spPr>
        <a:prstGeom prst="roundRect">
          <a:avLst/>
        </a:prstGeom>
      </dgm:spPr>
      <dgm:t>
        <a:bodyPr/>
        <a:lstStyle/>
        <a:p>
          <a:endParaRPr lang="en-US"/>
        </a:p>
      </dgm:t>
    </dgm:pt>
    <dgm:pt modelId="{74DDA754-E71E-4B6C-B226-6A17AAA49BBA}" type="pres">
      <dgm:prSet presAssocID="{54750417-40C2-4828-AD06-C6EB12F3E9EE}" presName="sibTrans" presStyleCnt="0"/>
      <dgm:spPr/>
      <dgm:t>
        <a:bodyPr/>
        <a:lstStyle/>
        <a:p>
          <a:endParaRPr lang="en-US"/>
        </a:p>
      </dgm:t>
    </dgm:pt>
    <dgm:pt modelId="{7E5565EB-ABC1-482E-B0DE-D015003EF2BE}" type="pres">
      <dgm:prSet presAssocID="{FB1D4B27-B789-442C-91B8-C4177C0741A8}" presName="node" presStyleLbl="alignAccFollowNode1" presStyleIdx="10" presStyleCnt="36" custScaleX="74595" custLinFactX="35227" custLinFactNeighborX="100000">
        <dgm:presLayoutVars>
          <dgm:bulletEnabled val="1"/>
        </dgm:presLayoutVars>
      </dgm:prSet>
      <dgm:spPr>
        <a:prstGeom prst="roundRect">
          <a:avLst/>
        </a:prstGeom>
      </dgm:spPr>
      <dgm:t>
        <a:bodyPr/>
        <a:lstStyle/>
        <a:p>
          <a:endParaRPr lang="en-US"/>
        </a:p>
      </dgm:t>
    </dgm:pt>
    <dgm:pt modelId="{3A1BC7D4-0CB6-4F00-B4A8-676436574C7F}" type="pres">
      <dgm:prSet presAssocID="{0F904AC5-C0CC-4B7B-8F54-7AACAC80F5BF}" presName="sibTrans" presStyleCnt="0"/>
      <dgm:spPr/>
      <dgm:t>
        <a:bodyPr/>
        <a:lstStyle/>
        <a:p>
          <a:endParaRPr lang="en-US"/>
        </a:p>
      </dgm:t>
    </dgm:pt>
    <dgm:pt modelId="{4FFB6846-BE06-4689-AEF9-EEB38EFD2E41}" type="pres">
      <dgm:prSet presAssocID="{8A4ADFAC-406F-486F-8C0C-0F114C1DD451}" presName="node" presStyleLbl="alignAccFollowNode1" presStyleIdx="11" presStyleCnt="36" custScaleX="74595" custLinFactX="56790" custLinFactNeighborX="100000">
        <dgm:presLayoutVars>
          <dgm:bulletEnabled val="1"/>
        </dgm:presLayoutVars>
      </dgm:prSet>
      <dgm:spPr>
        <a:prstGeom prst="roundRect">
          <a:avLst/>
        </a:prstGeom>
      </dgm:spPr>
      <dgm:t>
        <a:bodyPr/>
        <a:lstStyle/>
        <a:p>
          <a:endParaRPr lang="en-US"/>
        </a:p>
      </dgm:t>
    </dgm:pt>
    <dgm:pt modelId="{6C53D56A-0C83-4FD6-9664-3172E9CA15F2}" type="pres">
      <dgm:prSet presAssocID="{5B97172D-EE67-4C2B-9F1C-04BB223B277E}" presName="vSp" presStyleCnt="0"/>
      <dgm:spPr/>
      <dgm:t>
        <a:bodyPr/>
        <a:lstStyle/>
        <a:p>
          <a:endParaRPr lang="en-US"/>
        </a:p>
      </dgm:t>
    </dgm:pt>
    <dgm:pt modelId="{92F759FC-1E0D-411B-9568-D1B91C985DAA}" type="pres">
      <dgm:prSet presAssocID="{71CB8C1C-97B0-421A-AD3F-ED56D2CD8194}" presName="horFlow" presStyleCnt="0"/>
      <dgm:spPr/>
      <dgm:t>
        <a:bodyPr/>
        <a:lstStyle/>
        <a:p>
          <a:endParaRPr lang="en-US"/>
        </a:p>
      </dgm:t>
    </dgm:pt>
    <dgm:pt modelId="{0BEBA737-D209-42B8-99CB-104F8335C56D}" type="pres">
      <dgm:prSet presAssocID="{71CB8C1C-97B0-421A-AD3F-ED56D2CD8194}" presName="bigChev" presStyleLbl="node1" presStyleIdx="2" presStyleCnt="6" custScaleX="63988" custLinFactX="-45756" custLinFactNeighborX="-100000" custLinFactNeighborY="-272"/>
      <dgm:spPr>
        <a:prstGeom prst="roundRect">
          <a:avLst/>
        </a:prstGeom>
      </dgm:spPr>
      <dgm:t>
        <a:bodyPr/>
        <a:lstStyle/>
        <a:p>
          <a:endParaRPr lang="en-US"/>
        </a:p>
      </dgm:t>
    </dgm:pt>
    <dgm:pt modelId="{9C0E289D-3A9D-41FC-A865-62D04675AAE2}" type="pres">
      <dgm:prSet presAssocID="{D9DD2B88-1760-4EF0-810C-BC524FAC4C6D}" presName="parTrans" presStyleCnt="0"/>
      <dgm:spPr/>
      <dgm:t>
        <a:bodyPr/>
        <a:lstStyle/>
        <a:p>
          <a:endParaRPr lang="en-US"/>
        </a:p>
      </dgm:t>
    </dgm:pt>
    <dgm:pt modelId="{ADBE07EF-F20D-496B-A2FD-1F45D2178F16}" type="pres">
      <dgm:prSet presAssocID="{C04DDC25-FED4-48D7-8314-D01028BD1C2A}" presName="node" presStyleLbl="alignAccFollowNode1" presStyleIdx="12" presStyleCnt="36" custScaleX="74595" custLinFactX="-31702" custLinFactNeighborX="-100000" custLinFactNeighborY="2444">
        <dgm:presLayoutVars>
          <dgm:bulletEnabled val="1"/>
        </dgm:presLayoutVars>
      </dgm:prSet>
      <dgm:spPr>
        <a:prstGeom prst="roundRect">
          <a:avLst/>
        </a:prstGeom>
      </dgm:spPr>
      <dgm:t>
        <a:bodyPr/>
        <a:lstStyle/>
        <a:p>
          <a:endParaRPr lang="en-US"/>
        </a:p>
      </dgm:t>
    </dgm:pt>
    <dgm:pt modelId="{1C5898BA-0A30-40F8-96F9-F338B401535B}" type="pres">
      <dgm:prSet presAssocID="{B30613D5-444B-4098-BFE3-007764011BC9}" presName="sibTrans" presStyleCnt="0"/>
      <dgm:spPr/>
      <dgm:t>
        <a:bodyPr/>
        <a:lstStyle/>
        <a:p>
          <a:endParaRPr lang="en-US"/>
        </a:p>
      </dgm:t>
    </dgm:pt>
    <dgm:pt modelId="{0593663A-C551-49C9-A8A9-91A4575E886F}" type="pres">
      <dgm:prSet presAssocID="{BF2E6F1D-FE60-4D5A-B1F9-6C49FD41BD35}" presName="node" presStyleLbl="alignAccFollowNode1" presStyleIdx="13" presStyleCnt="36" custScaleX="74595" custLinFactX="-6025" custLinFactNeighborX="-100000" custLinFactNeighborY="2444">
        <dgm:presLayoutVars>
          <dgm:bulletEnabled val="1"/>
        </dgm:presLayoutVars>
      </dgm:prSet>
      <dgm:spPr>
        <a:prstGeom prst="roundRect">
          <a:avLst/>
        </a:prstGeom>
      </dgm:spPr>
      <dgm:t>
        <a:bodyPr/>
        <a:lstStyle/>
        <a:p>
          <a:endParaRPr lang="en-US"/>
        </a:p>
      </dgm:t>
    </dgm:pt>
    <dgm:pt modelId="{EADBBBC1-002E-42EF-828E-98CE15EAF8EF}" type="pres">
      <dgm:prSet presAssocID="{09CBFBC9-8999-4041-9972-9891B7357277}" presName="sibTrans" presStyleCnt="0"/>
      <dgm:spPr/>
    </dgm:pt>
    <dgm:pt modelId="{E4C064AA-9F2E-4A35-BB91-8B42AB946D8E}" type="pres">
      <dgm:prSet presAssocID="{69F3CAE1-5D11-4343-9E7F-A291AFE9E06D}" presName="node" presStyleLbl="alignAccFollowNode1" presStyleIdx="14" presStyleCnt="36" custScaleX="74595" custLinFactNeighborX="32204" custLinFactNeighborY="2444">
        <dgm:presLayoutVars>
          <dgm:bulletEnabled val="1"/>
        </dgm:presLayoutVars>
      </dgm:prSet>
      <dgm:spPr>
        <a:prstGeom prst="roundRect">
          <a:avLst/>
        </a:prstGeom>
      </dgm:spPr>
      <dgm:t>
        <a:bodyPr/>
        <a:lstStyle/>
        <a:p>
          <a:endParaRPr lang="en-US"/>
        </a:p>
      </dgm:t>
    </dgm:pt>
    <dgm:pt modelId="{5D99CCBC-2973-4D3E-B305-519BAD4351E4}" type="pres">
      <dgm:prSet presAssocID="{5D613D37-080A-4B3B-8287-56B2F1A7D242}" presName="sibTrans" presStyleCnt="0"/>
      <dgm:spPr/>
      <dgm:t>
        <a:bodyPr/>
        <a:lstStyle/>
        <a:p>
          <a:endParaRPr lang="en-US"/>
        </a:p>
      </dgm:t>
    </dgm:pt>
    <dgm:pt modelId="{48DE240F-71E9-48BC-9373-3B76CB690B99}" type="pres">
      <dgm:prSet presAssocID="{0ABB75E4-C47E-4093-A852-AB875A726DF7}" presName="node" presStyleLbl="alignAccFollowNode1" presStyleIdx="15" presStyleCnt="36" custScaleX="74595" custLinFactX="14990" custLinFactNeighborX="100000">
        <dgm:presLayoutVars>
          <dgm:bulletEnabled val="1"/>
        </dgm:presLayoutVars>
      </dgm:prSet>
      <dgm:spPr>
        <a:prstGeom prst="roundRect">
          <a:avLst/>
        </a:prstGeom>
      </dgm:spPr>
      <dgm:t>
        <a:bodyPr/>
        <a:lstStyle/>
        <a:p>
          <a:endParaRPr lang="en-US"/>
        </a:p>
      </dgm:t>
    </dgm:pt>
    <dgm:pt modelId="{D235BC06-3D02-4EF4-B74B-7B53C7BD7538}" type="pres">
      <dgm:prSet presAssocID="{90CC5793-D1FC-4188-9B98-0287B38583F3}" presName="sibTrans" presStyleCnt="0"/>
      <dgm:spPr/>
      <dgm:t>
        <a:bodyPr/>
        <a:lstStyle/>
        <a:p>
          <a:endParaRPr lang="en-US"/>
        </a:p>
      </dgm:t>
    </dgm:pt>
    <dgm:pt modelId="{0ADBE84E-B75D-49FC-A059-572602DB4DF1}" type="pres">
      <dgm:prSet presAssocID="{AFF13EF6-AB27-4D40-901F-DC597A14A1EC}" presName="node" presStyleLbl="alignAccFollowNode1" presStyleIdx="16" presStyleCnt="36" custScaleX="74595" custLinFactX="35227" custLinFactNeighborX="100000">
        <dgm:presLayoutVars>
          <dgm:bulletEnabled val="1"/>
        </dgm:presLayoutVars>
      </dgm:prSet>
      <dgm:spPr>
        <a:prstGeom prst="roundRect">
          <a:avLst/>
        </a:prstGeom>
      </dgm:spPr>
      <dgm:t>
        <a:bodyPr/>
        <a:lstStyle/>
        <a:p>
          <a:endParaRPr lang="en-US"/>
        </a:p>
      </dgm:t>
    </dgm:pt>
    <dgm:pt modelId="{F0EC9833-1AEF-45C7-A18F-46270055B7E6}" type="pres">
      <dgm:prSet presAssocID="{9EB6C109-4A4A-4D51-B127-5E90B44D3656}" presName="sibTrans" presStyleCnt="0"/>
      <dgm:spPr/>
      <dgm:t>
        <a:bodyPr/>
        <a:lstStyle/>
        <a:p>
          <a:endParaRPr lang="en-US"/>
        </a:p>
      </dgm:t>
    </dgm:pt>
    <dgm:pt modelId="{E9297742-8412-417E-A791-CFAC9703CDF5}" type="pres">
      <dgm:prSet presAssocID="{1D5CB1B3-8F6D-43E1-94E4-31044D8511C6}" presName="node" presStyleLbl="alignAccFollowNode1" presStyleIdx="17" presStyleCnt="36" custScaleX="74595" custLinFactX="56790" custLinFactNeighborX="100000">
        <dgm:presLayoutVars>
          <dgm:bulletEnabled val="1"/>
        </dgm:presLayoutVars>
      </dgm:prSet>
      <dgm:spPr>
        <a:prstGeom prst="roundRect">
          <a:avLst/>
        </a:prstGeom>
      </dgm:spPr>
      <dgm:t>
        <a:bodyPr/>
        <a:lstStyle/>
        <a:p>
          <a:endParaRPr lang="en-US"/>
        </a:p>
      </dgm:t>
    </dgm:pt>
    <dgm:pt modelId="{2F3657FA-4F37-43A3-B755-8F3453A8BD33}" type="pres">
      <dgm:prSet presAssocID="{71CB8C1C-97B0-421A-AD3F-ED56D2CD8194}" presName="vSp" presStyleCnt="0"/>
      <dgm:spPr/>
      <dgm:t>
        <a:bodyPr/>
        <a:lstStyle/>
        <a:p>
          <a:endParaRPr lang="en-US"/>
        </a:p>
      </dgm:t>
    </dgm:pt>
    <dgm:pt modelId="{9783A332-3D2A-4F4A-8076-85927972020A}" type="pres">
      <dgm:prSet presAssocID="{E255DDB1-A4B6-42ED-BBAF-0D6693AF00A4}" presName="horFlow" presStyleCnt="0"/>
      <dgm:spPr/>
      <dgm:t>
        <a:bodyPr/>
        <a:lstStyle/>
        <a:p>
          <a:endParaRPr lang="en-US"/>
        </a:p>
      </dgm:t>
    </dgm:pt>
    <dgm:pt modelId="{BE72AD4A-0766-4DFF-A570-89DE34DC19EB}" type="pres">
      <dgm:prSet presAssocID="{E255DDB1-A4B6-42ED-BBAF-0D6693AF00A4}" presName="bigChev" presStyleLbl="node1" presStyleIdx="3" presStyleCnt="6" custScaleX="63988" custLinFactX="-45756" custLinFactNeighborX="-100000" custLinFactNeighborY="-272"/>
      <dgm:spPr>
        <a:prstGeom prst="roundRect">
          <a:avLst/>
        </a:prstGeom>
      </dgm:spPr>
      <dgm:t>
        <a:bodyPr/>
        <a:lstStyle/>
        <a:p>
          <a:endParaRPr lang="en-US"/>
        </a:p>
      </dgm:t>
    </dgm:pt>
    <dgm:pt modelId="{A698FC74-666C-45CB-BB1B-DF1F89F573EF}" type="pres">
      <dgm:prSet presAssocID="{C74CDD9A-211B-442A-A5D9-FDB4AC558E20}" presName="parTrans" presStyleCnt="0"/>
      <dgm:spPr/>
      <dgm:t>
        <a:bodyPr/>
        <a:lstStyle/>
        <a:p>
          <a:endParaRPr lang="en-US"/>
        </a:p>
      </dgm:t>
    </dgm:pt>
    <dgm:pt modelId="{E59ACC2E-D787-44E6-9F25-5359E2F64154}" type="pres">
      <dgm:prSet presAssocID="{7CDEB088-84CF-442A-8CF4-45C85B236FBD}" presName="node" presStyleLbl="alignAccFollowNode1" presStyleIdx="18" presStyleCnt="36" custScaleX="74595" custLinFactX="-31702" custLinFactNeighborX="-100000" custLinFactNeighborY="2444">
        <dgm:presLayoutVars>
          <dgm:bulletEnabled val="1"/>
        </dgm:presLayoutVars>
      </dgm:prSet>
      <dgm:spPr>
        <a:prstGeom prst="roundRect">
          <a:avLst/>
        </a:prstGeom>
      </dgm:spPr>
      <dgm:t>
        <a:bodyPr/>
        <a:lstStyle/>
        <a:p>
          <a:endParaRPr lang="en-US"/>
        </a:p>
      </dgm:t>
    </dgm:pt>
    <dgm:pt modelId="{17C7FA03-ECAF-4709-A351-4DD441B5AE2B}" type="pres">
      <dgm:prSet presAssocID="{4B58E51C-6EDE-4479-9EFC-D47B265BD3F1}" presName="sibTrans" presStyleCnt="0"/>
      <dgm:spPr/>
      <dgm:t>
        <a:bodyPr/>
        <a:lstStyle/>
        <a:p>
          <a:endParaRPr lang="en-US"/>
        </a:p>
      </dgm:t>
    </dgm:pt>
    <dgm:pt modelId="{DEC36477-B478-40E2-804A-195D7D46459A}" type="pres">
      <dgm:prSet presAssocID="{40D4C82B-6797-4F40-8CFB-98EDD791686F}" presName="node" presStyleLbl="alignAccFollowNode1" presStyleIdx="19" presStyleCnt="36" custScaleX="74595" custLinFactX="-6025" custLinFactNeighborX="-100000" custLinFactNeighborY="2444">
        <dgm:presLayoutVars>
          <dgm:bulletEnabled val="1"/>
        </dgm:presLayoutVars>
      </dgm:prSet>
      <dgm:spPr>
        <a:prstGeom prst="roundRect">
          <a:avLst/>
        </a:prstGeom>
      </dgm:spPr>
      <dgm:t>
        <a:bodyPr/>
        <a:lstStyle/>
        <a:p>
          <a:endParaRPr lang="en-US"/>
        </a:p>
      </dgm:t>
    </dgm:pt>
    <dgm:pt modelId="{607E9D13-1A86-473C-9496-750636DD5794}" type="pres">
      <dgm:prSet presAssocID="{52A3F781-FBA8-4876-9ED6-081335C00F53}" presName="sibTrans" presStyleCnt="0"/>
      <dgm:spPr/>
    </dgm:pt>
    <dgm:pt modelId="{F8D33BA9-0C50-4679-8EC7-5813F7A5DB0F}" type="pres">
      <dgm:prSet presAssocID="{BF1C2B43-C93A-434E-B472-4F622BA347B1}" presName="node" presStyleLbl="alignAccFollowNode1" presStyleIdx="20" presStyleCnt="36" custScaleX="74595" custLinFactNeighborX="23833" custLinFactNeighborY="2444">
        <dgm:presLayoutVars>
          <dgm:bulletEnabled val="1"/>
        </dgm:presLayoutVars>
      </dgm:prSet>
      <dgm:spPr>
        <a:prstGeom prst="roundRect">
          <a:avLst/>
        </a:prstGeom>
      </dgm:spPr>
      <dgm:t>
        <a:bodyPr/>
        <a:lstStyle/>
        <a:p>
          <a:endParaRPr lang="en-US"/>
        </a:p>
      </dgm:t>
    </dgm:pt>
    <dgm:pt modelId="{7B374CC7-6935-430A-AC78-1CA1DACF058D}" type="pres">
      <dgm:prSet presAssocID="{3A980EC3-207B-4627-B624-3A8A7B7B9D22}" presName="sibTrans" presStyleCnt="0"/>
      <dgm:spPr/>
      <dgm:t>
        <a:bodyPr/>
        <a:lstStyle/>
        <a:p>
          <a:endParaRPr lang="en-US"/>
        </a:p>
      </dgm:t>
    </dgm:pt>
    <dgm:pt modelId="{344281C6-735C-456B-82DB-CBC7FA92B3C0}" type="pres">
      <dgm:prSet presAssocID="{E0E810EE-1977-436E-9AFA-DE197233B1B9}" presName="node" presStyleLbl="alignAccFollowNode1" presStyleIdx="21" presStyleCnt="36" custScaleX="74595" custLinFactX="14990" custLinFactNeighborX="100000">
        <dgm:presLayoutVars>
          <dgm:bulletEnabled val="1"/>
        </dgm:presLayoutVars>
      </dgm:prSet>
      <dgm:spPr>
        <a:prstGeom prst="roundRect">
          <a:avLst/>
        </a:prstGeom>
      </dgm:spPr>
      <dgm:t>
        <a:bodyPr/>
        <a:lstStyle/>
        <a:p>
          <a:endParaRPr lang="en-US"/>
        </a:p>
      </dgm:t>
    </dgm:pt>
    <dgm:pt modelId="{976B5F81-A6A5-425D-8749-D466D3EBBE62}" type="pres">
      <dgm:prSet presAssocID="{9BA43058-D6CF-4167-A835-67487DC07FDB}" presName="sibTrans" presStyleCnt="0"/>
      <dgm:spPr/>
      <dgm:t>
        <a:bodyPr/>
        <a:lstStyle/>
        <a:p>
          <a:endParaRPr lang="en-US"/>
        </a:p>
      </dgm:t>
    </dgm:pt>
    <dgm:pt modelId="{7AF3C246-B873-47FA-A577-1D6DF15AA3A2}" type="pres">
      <dgm:prSet presAssocID="{166051B4-89D9-4D0B-BAF6-0543C8942DC9}" presName="node" presStyleLbl="alignAccFollowNode1" presStyleIdx="22" presStyleCnt="36" custScaleX="74595" custLinFactX="35227" custLinFactNeighborX="100000">
        <dgm:presLayoutVars>
          <dgm:bulletEnabled val="1"/>
        </dgm:presLayoutVars>
      </dgm:prSet>
      <dgm:spPr>
        <a:prstGeom prst="roundRect">
          <a:avLst/>
        </a:prstGeom>
      </dgm:spPr>
      <dgm:t>
        <a:bodyPr/>
        <a:lstStyle/>
        <a:p>
          <a:endParaRPr lang="en-US"/>
        </a:p>
      </dgm:t>
    </dgm:pt>
    <dgm:pt modelId="{B670626A-3656-4DAD-8F98-CA5A992786D9}" type="pres">
      <dgm:prSet presAssocID="{5BE1D6B7-95EE-4200-A548-517A6D7339C3}" presName="sibTrans" presStyleCnt="0"/>
      <dgm:spPr/>
      <dgm:t>
        <a:bodyPr/>
        <a:lstStyle/>
        <a:p>
          <a:endParaRPr lang="en-US"/>
        </a:p>
      </dgm:t>
    </dgm:pt>
    <dgm:pt modelId="{24B8A77F-B680-412C-82C5-54C9E2EB5437}" type="pres">
      <dgm:prSet presAssocID="{87DD72A6-956A-4576-A5F7-2E2953D812E9}" presName="node" presStyleLbl="alignAccFollowNode1" presStyleIdx="23" presStyleCnt="36" custScaleX="74595" custLinFactX="56790" custLinFactNeighborX="100000">
        <dgm:presLayoutVars>
          <dgm:bulletEnabled val="1"/>
        </dgm:presLayoutVars>
      </dgm:prSet>
      <dgm:spPr>
        <a:prstGeom prst="roundRect">
          <a:avLst/>
        </a:prstGeom>
      </dgm:spPr>
      <dgm:t>
        <a:bodyPr/>
        <a:lstStyle/>
        <a:p>
          <a:endParaRPr lang="en-US"/>
        </a:p>
      </dgm:t>
    </dgm:pt>
    <dgm:pt modelId="{CD076578-617F-4AB1-B081-B0921DBD0E5B}" type="pres">
      <dgm:prSet presAssocID="{E255DDB1-A4B6-42ED-BBAF-0D6693AF00A4}" presName="vSp" presStyleCnt="0"/>
      <dgm:spPr/>
      <dgm:t>
        <a:bodyPr/>
        <a:lstStyle/>
        <a:p>
          <a:endParaRPr lang="en-US"/>
        </a:p>
      </dgm:t>
    </dgm:pt>
    <dgm:pt modelId="{EC35227B-C1D2-427B-9400-33027814D69E}" type="pres">
      <dgm:prSet presAssocID="{0084F406-371D-44C4-ADB3-C46BEC1A636F}" presName="horFlow" presStyleCnt="0"/>
      <dgm:spPr/>
      <dgm:t>
        <a:bodyPr/>
        <a:lstStyle/>
        <a:p>
          <a:endParaRPr lang="en-US"/>
        </a:p>
      </dgm:t>
    </dgm:pt>
    <dgm:pt modelId="{E6868343-3D65-4534-AEA2-655B2584A30C}" type="pres">
      <dgm:prSet presAssocID="{0084F406-371D-44C4-ADB3-C46BEC1A636F}" presName="bigChev" presStyleLbl="node1" presStyleIdx="4" presStyleCnt="6" custScaleX="63988" custLinFactX="-45756" custLinFactNeighborX="-100000" custLinFactNeighborY="-272"/>
      <dgm:spPr>
        <a:prstGeom prst="roundRect">
          <a:avLst/>
        </a:prstGeom>
      </dgm:spPr>
      <dgm:t>
        <a:bodyPr/>
        <a:lstStyle/>
        <a:p>
          <a:endParaRPr lang="en-US"/>
        </a:p>
      </dgm:t>
    </dgm:pt>
    <dgm:pt modelId="{67A5FFBA-C58E-4C20-B7DC-0C34B3E0D0F4}" type="pres">
      <dgm:prSet presAssocID="{19E9AF11-86A7-4197-AB4B-7FED258DC9C3}" presName="parTrans" presStyleCnt="0"/>
      <dgm:spPr/>
      <dgm:t>
        <a:bodyPr/>
        <a:lstStyle/>
        <a:p>
          <a:endParaRPr lang="en-US"/>
        </a:p>
      </dgm:t>
    </dgm:pt>
    <dgm:pt modelId="{134BCCA5-6EF5-47CD-A7F5-E41FF2C1CE64}" type="pres">
      <dgm:prSet presAssocID="{013EB2AC-CD1F-41E1-9E21-91EEB2E6066F}" presName="node" presStyleLbl="alignAccFollowNode1" presStyleIdx="24" presStyleCnt="36" custScaleX="74595" custLinFactX="-31702" custLinFactNeighborX="-100000" custLinFactNeighborY="2444">
        <dgm:presLayoutVars>
          <dgm:bulletEnabled val="1"/>
        </dgm:presLayoutVars>
      </dgm:prSet>
      <dgm:spPr>
        <a:prstGeom prst="roundRect">
          <a:avLst/>
        </a:prstGeom>
      </dgm:spPr>
      <dgm:t>
        <a:bodyPr/>
        <a:lstStyle/>
        <a:p>
          <a:endParaRPr lang="en-US"/>
        </a:p>
      </dgm:t>
    </dgm:pt>
    <dgm:pt modelId="{550B07C3-2D1C-47B5-91A2-2A7ED58DB091}" type="pres">
      <dgm:prSet presAssocID="{E2FB20D9-0297-4EB5-A42D-6299DBA982C0}" presName="sibTrans" presStyleCnt="0"/>
      <dgm:spPr/>
      <dgm:t>
        <a:bodyPr/>
        <a:lstStyle/>
        <a:p>
          <a:endParaRPr lang="en-US"/>
        </a:p>
      </dgm:t>
    </dgm:pt>
    <dgm:pt modelId="{521E2B06-1B49-4850-9B1C-18DBEC686BD7}" type="pres">
      <dgm:prSet presAssocID="{4B1347FB-5711-4C99-A593-FF8A870CC9ED}" presName="node" presStyleLbl="alignAccFollowNode1" presStyleIdx="25" presStyleCnt="36" custScaleX="74595" custLinFactX="-6025" custLinFactNeighborX="-100000" custLinFactNeighborY="2444">
        <dgm:presLayoutVars>
          <dgm:bulletEnabled val="1"/>
        </dgm:presLayoutVars>
      </dgm:prSet>
      <dgm:spPr>
        <a:prstGeom prst="roundRect">
          <a:avLst/>
        </a:prstGeom>
      </dgm:spPr>
      <dgm:t>
        <a:bodyPr/>
        <a:lstStyle/>
        <a:p>
          <a:endParaRPr lang="en-US"/>
        </a:p>
      </dgm:t>
    </dgm:pt>
    <dgm:pt modelId="{A1F89F4B-A5DA-4B23-8F4D-52A1D90646FF}" type="pres">
      <dgm:prSet presAssocID="{AFB2EF96-05AF-4538-ACA6-FF5F09848ECE}" presName="sibTrans" presStyleCnt="0"/>
      <dgm:spPr/>
    </dgm:pt>
    <dgm:pt modelId="{41EA9416-7BA7-4C00-8551-DC965350FE26}" type="pres">
      <dgm:prSet presAssocID="{6D2A7D75-96E6-4748-B005-7CD396782768}" presName="node" presStyleLbl="alignAccFollowNode1" presStyleIdx="26" presStyleCnt="36" custScaleX="74595" custLinFactNeighborX="20728" custLinFactNeighborY="2444">
        <dgm:presLayoutVars>
          <dgm:bulletEnabled val="1"/>
        </dgm:presLayoutVars>
      </dgm:prSet>
      <dgm:spPr>
        <a:prstGeom prst="roundRect">
          <a:avLst/>
        </a:prstGeom>
      </dgm:spPr>
      <dgm:t>
        <a:bodyPr/>
        <a:lstStyle/>
        <a:p>
          <a:endParaRPr lang="en-US"/>
        </a:p>
      </dgm:t>
    </dgm:pt>
    <dgm:pt modelId="{AA023354-8197-4214-8C05-8E439993749F}" type="pres">
      <dgm:prSet presAssocID="{A2BA3865-6CFC-4297-97A8-5061B6F0D149}" presName="sibTrans" presStyleCnt="0"/>
      <dgm:spPr/>
      <dgm:t>
        <a:bodyPr/>
        <a:lstStyle/>
        <a:p>
          <a:endParaRPr lang="en-US"/>
        </a:p>
      </dgm:t>
    </dgm:pt>
    <dgm:pt modelId="{B30F93F6-5E02-4585-96CF-4571E73BB54D}" type="pres">
      <dgm:prSet presAssocID="{E04E1B73-F4B3-4A19-A046-B2928804C11B}" presName="node" presStyleLbl="alignAccFollowNode1" presStyleIdx="27" presStyleCnt="36" custScaleX="74595" custLinFactX="14990" custLinFactNeighborX="100000">
        <dgm:presLayoutVars>
          <dgm:bulletEnabled val="1"/>
        </dgm:presLayoutVars>
      </dgm:prSet>
      <dgm:spPr>
        <a:prstGeom prst="roundRect">
          <a:avLst/>
        </a:prstGeom>
      </dgm:spPr>
      <dgm:t>
        <a:bodyPr/>
        <a:lstStyle/>
        <a:p>
          <a:endParaRPr lang="en-US"/>
        </a:p>
      </dgm:t>
    </dgm:pt>
    <dgm:pt modelId="{8DD222B7-33B2-4C87-81BA-116DE2124B20}" type="pres">
      <dgm:prSet presAssocID="{2B73B2B2-1EBF-4401-8F6C-330D5244AA8F}" presName="sibTrans" presStyleCnt="0"/>
      <dgm:spPr/>
      <dgm:t>
        <a:bodyPr/>
        <a:lstStyle/>
        <a:p>
          <a:endParaRPr lang="en-US"/>
        </a:p>
      </dgm:t>
    </dgm:pt>
    <dgm:pt modelId="{B1E94B51-0CB1-4BC8-8763-6063B4177A15}" type="pres">
      <dgm:prSet presAssocID="{3676C6F5-2EB7-4100-8D45-2C83A1296B38}" presName="node" presStyleLbl="alignAccFollowNode1" presStyleIdx="28" presStyleCnt="36" custScaleX="74595" custLinFactX="35227" custLinFactNeighborX="100000">
        <dgm:presLayoutVars>
          <dgm:bulletEnabled val="1"/>
        </dgm:presLayoutVars>
      </dgm:prSet>
      <dgm:spPr>
        <a:prstGeom prst="roundRect">
          <a:avLst/>
        </a:prstGeom>
      </dgm:spPr>
      <dgm:t>
        <a:bodyPr/>
        <a:lstStyle/>
        <a:p>
          <a:endParaRPr lang="en-US"/>
        </a:p>
      </dgm:t>
    </dgm:pt>
    <dgm:pt modelId="{F674F9DA-9B0F-422E-8934-C030817B9EF8}" type="pres">
      <dgm:prSet presAssocID="{BA24A95C-A201-4DD9-B28B-2D63567272F5}" presName="sibTrans" presStyleCnt="0"/>
      <dgm:spPr/>
      <dgm:t>
        <a:bodyPr/>
        <a:lstStyle/>
        <a:p>
          <a:endParaRPr lang="en-US"/>
        </a:p>
      </dgm:t>
    </dgm:pt>
    <dgm:pt modelId="{CCADF14E-1AE4-4495-AA29-273A95E7BA3D}" type="pres">
      <dgm:prSet presAssocID="{D51F5FD1-A46C-417C-8A53-D71B735E3533}" presName="node" presStyleLbl="alignAccFollowNode1" presStyleIdx="29" presStyleCnt="36" custScaleX="74595" custLinFactX="56790" custLinFactNeighborX="100000">
        <dgm:presLayoutVars>
          <dgm:bulletEnabled val="1"/>
        </dgm:presLayoutVars>
      </dgm:prSet>
      <dgm:spPr>
        <a:prstGeom prst="roundRect">
          <a:avLst/>
        </a:prstGeom>
      </dgm:spPr>
      <dgm:t>
        <a:bodyPr/>
        <a:lstStyle/>
        <a:p>
          <a:endParaRPr lang="en-US"/>
        </a:p>
      </dgm:t>
    </dgm:pt>
    <dgm:pt modelId="{E1A2A028-2EA8-43ED-B83D-EF1A28BA4671}" type="pres">
      <dgm:prSet presAssocID="{0084F406-371D-44C4-ADB3-C46BEC1A636F}" presName="vSp" presStyleCnt="0"/>
      <dgm:spPr/>
      <dgm:t>
        <a:bodyPr/>
        <a:lstStyle/>
        <a:p>
          <a:endParaRPr lang="en-US"/>
        </a:p>
      </dgm:t>
    </dgm:pt>
    <dgm:pt modelId="{572EA800-74C1-4502-B86F-DF940673EF67}" type="pres">
      <dgm:prSet presAssocID="{B3CA71AB-F346-4459-8899-FC39371F6FB7}" presName="horFlow" presStyleCnt="0"/>
      <dgm:spPr/>
      <dgm:t>
        <a:bodyPr/>
        <a:lstStyle/>
        <a:p>
          <a:endParaRPr lang="en-US"/>
        </a:p>
      </dgm:t>
    </dgm:pt>
    <dgm:pt modelId="{7AA7CCD5-D16E-4F9A-A396-4881E7169586}" type="pres">
      <dgm:prSet presAssocID="{B3CA71AB-F346-4459-8899-FC39371F6FB7}" presName="bigChev" presStyleLbl="node1" presStyleIdx="5" presStyleCnt="6" custScaleX="63988" custLinFactX="-45756" custLinFactNeighborX="-100000" custLinFactNeighborY="-272"/>
      <dgm:spPr>
        <a:prstGeom prst="roundRect">
          <a:avLst/>
        </a:prstGeom>
      </dgm:spPr>
      <dgm:t>
        <a:bodyPr/>
        <a:lstStyle/>
        <a:p>
          <a:endParaRPr lang="en-US"/>
        </a:p>
      </dgm:t>
    </dgm:pt>
    <dgm:pt modelId="{AC2E6E49-5D26-4FF0-AA80-DDD03EDDA07B}" type="pres">
      <dgm:prSet presAssocID="{7A8A40AF-C17B-44ED-BA7F-C7E97E805796}" presName="parTrans" presStyleCnt="0"/>
      <dgm:spPr/>
      <dgm:t>
        <a:bodyPr/>
        <a:lstStyle/>
        <a:p>
          <a:endParaRPr lang="en-US"/>
        </a:p>
      </dgm:t>
    </dgm:pt>
    <dgm:pt modelId="{1397551E-7C1C-46A1-B26F-F794EED43AD4}" type="pres">
      <dgm:prSet presAssocID="{FF648E6E-5DD0-4AC0-B7C5-B512038AC562}" presName="node" presStyleLbl="alignAccFollowNode1" presStyleIdx="30" presStyleCnt="36" custScaleX="74595" custLinFactX="-31544" custLinFactNeighborX="-100000" custLinFactNeighborY="577">
        <dgm:presLayoutVars>
          <dgm:bulletEnabled val="1"/>
        </dgm:presLayoutVars>
      </dgm:prSet>
      <dgm:spPr>
        <a:prstGeom prst="roundRect">
          <a:avLst/>
        </a:prstGeom>
      </dgm:spPr>
      <dgm:t>
        <a:bodyPr/>
        <a:lstStyle/>
        <a:p>
          <a:endParaRPr lang="en-US"/>
        </a:p>
      </dgm:t>
    </dgm:pt>
    <dgm:pt modelId="{286092D8-B76A-4C3C-B142-36C11A7D78B5}" type="pres">
      <dgm:prSet presAssocID="{F7FA8AA5-54D2-4482-9526-F634A30AFED3}" presName="sibTrans" presStyleCnt="0"/>
      <dgm:spPr/>
      <dgm:t>
        <a:bodyPr/>
        <a:lstStyle/>
        <a:p>
          <a:endParaRPr lang="en-US"/>
        </a:p>
      </dgm:t>
    </dgm:pt>
    <dgm:pt modelId="{79BAB171-C88D-44C9-96DC-88EAF4D6801F}" type="pres">
      <dgm:prSet presAssocID="{5934F85A-E2C7-4AB6-8042-F6B038414B00}" presName="node" presStyleLbl="alignAccFollowNode1" presStyleIdx="31" presStyleCnt="36" custScaleX="74595" custLinFactX="-6025" custLinFactNeighborX="-100000" custLinFactNeighborY="2444">
        <dgm:presLayoutVars>
          <dgm:bulletEnabled val="1"/>
        </dgm:presLayoutVars>
      </dgm:prSet>
      <dgm:spPr>
        <a:prstGeom prst="roundRect">
          <a:avLst/>
        </a:prstGeom>
      </dgm:spPr>
      <dgm:t>
        <a:bodyPr/>
        <a:lstStyle/>
        <a:p>
          <a:endParaRPr lang="en-US"/>
        </a:p>
      </dgm:t>
    </dgm:pt>
    <dgm:pt modelId="{1A772811-7339-4F93-A9F2-D96EA997A633}" type="pres">
      <dgm:prSet presAssocID="{F8462ACE-E05C-4CBD-8F3A-974467039E2A}" presName="sibTrans" presStyleCnt="0"/>
      <dgm:spPr/>
    </dgm:pt>
    <dgm:pt modelId="{411EED66-212C-4563-9207-FD0D0F2C23A3}" type="pres">
      <dgm:prSet presAssocID="{1E620610-30E1-4737-842D-F5BD93AEF2A6}" presName="node" presStyleLbl="alignAccFollowNode1" presStyleIdx="32" presStyleCnt="36" custScaleX="74595" custLinFactNeighborX="20728" custLinFactNeighborY="2444">
        <dgm:presLayoutVars>
          <dgm:bulletEnabled val="1"/>
        </dgm:presLayoutVars>
      </dgm:prSet>
      <dgm:spPr>
        <a:prstGeom prst="roundRect">
          <a:avLst/>
        </a:prstGeom>
      </dgm:spPr>
      <dgm:t>
        <a:bodyPr/>
        <a:lstStyle/>
        <a:p>
          <a:endParaRPr lang="en-US"/>
        </a:p>
      </dgm:t>
    </dgm:pt>
    <dgm:pt modelId="{A3208D53-2FF1-4C4E-999C-08AED64E667C}" type="pres">
      <dgm:prSet presAssocID="{1FCA5CFE-3991-4AAE-BCD1-65FCFD108FC7}" presName="sibTrans" presStyleCnt="0"/>
      <dgm:spPr/>
      <dgm:t>
        <a:bodyPr/>
        <a:lstStyle/>
        <a:p>
          <a:endParaRPr lang="en-US"/>
        </a:p>
      </dgm:t>
    </dgm:pt>
    <dgm:pt modelId="{00AE8F60-3659-45E8-AC68-4AC1486A2C15}" type="pres">
      <dgm:prSet presAssocID="{FDA31558-1BE4-492F-A5E4-6389AEE7213B}" presName="node" presStyleLbl="alignAccFollowNode1" presStyleIdx="33" presStyleCnt="36" custScaleX="74595" custLinFactX="14990" custLinFactNeighborX="100000">
        <dgm:presLayoutVars>
          <dgm:bulletEnabled val="1"/>
        </dgm:presLayoutVars>
      </dgm:prSet>
      <dgm:spPr>
        <a:prstGeom prst="roundRect">
          <a:avLst/>
        </a:prstGeom>
      </dgm:spPr>
      <dgm:t>
        <a:bodyPr/>
        <a:lstStyle/>
        <a:p>
          <a:endParaRPr lang="en-US"/>
        </a:p>
      </dgm:t>
    </dgm:pt>
    <dgm:pt modelId="{45A043B2-0D6D-485A-918E-6DD9CC642EDE}" type="pres">
      <dgm:prSet presAssocID="{A3D2406D-611D-401D-B307-F1501331DF4F}" presName="sibTrans" presStyleCnt="0"/>
      <dgm:spPr/>
      <dgm:t>
        <a:bodyPr/>
        <a:lstStyle/>
        <a:p>
          <a:endParaRPr lang="en-US"/>
        </a:p>
      </dgm:t>
    </dgm:pt>
    <dgm:pt modelId="{5CAF7871-230D-4342-8640-61EEEC295104}" type="pres">
      <dgm:prSet presAssocID="{5248A95E-1475-4ACE-91E5-4E38BF7C1AF3}" presName="node" presStyleLbl="alignAccFollowNode1" presStyleIdx="34" presStyleCnt="36" custScaleX="74595" custLinFactX="35227" custLinFactNeighborX="100000">
        <dgm:presLayoutVars>
          <dgm:bulletEnabled val="1"/>
        </dgm:presLayoutVars>
      </dgm:prSet>
      <dgm:spPr>
        <a:prstGeom prst="roundRect">
          <a:avLst/>
        </a:prstGeom>
      </dgm:spPr>
      <dgm:t>
        <a:bodyPr/>
        <a:lstStyle/>
        <a:p>
          <a:endParaRPr lang="en-US"/>
        </a:p>
      </dgm:t>
    </dgm:pt>
    <dgm:pt modelId="{FA6A9C16-71FF-405D-93EE-37A5CB830AA7}" type="pres">
      <dgm:prSet presAssocID="{0FED55F0-6191-4475-91DF-26213CAE2848}" presName="sibTrans" presStyleCnt="0"/>
      <dgm:spPr/>
      <dgm:t>
        <a:bodyPr/>
        <a:lstStyle/>
        <a:p>
          <a:endParaRPr lang="en-US"/>
        </a:p>
      </dgm:t>
    </dgm:pt>
    <dgm:pt modelId="{BB3F0C14-86DA-450B-BF11-B27488FB6E85}" type="pres">
      <dgm:prSet presAssocID="{D45C3AF7-E468-437D-B713-50D46E90CE33}" presName="node" presStyleLbl="alignAccFollowNode1" presStyleIdx="35" presStyleCnt="36" custScaleX="74595" custLinFactX="82090" custLinFactNeighborX="100000" custLinFactNeighborY="1025">
        <dgm:presLayoutVars>
          <dgm:bulletEnabled val="1"/>
        </dgm:presLayoutVars>
      </dgm:prSet>
      <dgm:spPr>
        <a:prstGeom prst="roundRect">
          <a:avLst/>
        </a:prstGeom>
      </dgm:spPr>
      <dgm:t>
        <a:bodyPr/>
        <a:lstStyle/>
        <a:p>
          <a:endParaRPr lang="en-US"/>
        </a:p>
      </dgm:t>
    </dgm:pt>
  </dgm:ptLst>
  <dgm:cxnLst>
    <dgm:cxn modelId="{358E3291-6C27-4450-B5EB-86C81828267D}" srcId="{71CB8C1C-97B0-421A-AD3F-ED56D2CD8194}" destId="{69F3CAE1-5D11-4343-9E7F-A291AFE9E06D}" srcOrd="2" destOrd="0" parTransId="{60A3F44E-F164-46A9-9741-A1EC0CC19580}" sibTransId="{5D613D37-080A-4B3B-8287-56B2F1A7D242}"/>
    <dgm:cxn modelId="{8D31BBB0-46CA-46E1-899D-FBF344B962DF}" type="presOf" srcId="{0084F406-371D-44C4-ADB3-C46BEC1A636F}" destId="{E6868343-3D65-4534-AEA2-655B2584A30C}" srcOrd="0" destOrd="0" presId="urn:microsoft.com/office/officeart/2005/8/layout/lProcess3"/>
    <dgm:cxn modelId="{687596CA-1FC5-4DA4-831E-4CFE4C873ECE}" srcId="{5B97172D-EE67-4C2B-9F1C-04BB223B277E}" destId="{318150AF-4621-4F6F-A689-4057D955065B}" srcOrd="0" destOrd="0" parTransId="{F73331FF-ECB3-448A-9DA3-C96288849E5F}" sibTransId="{628873B3-4A28-4E72-A2EB-5CFE20CD17DB}"/>
    <dgm:cxn modelId="{7ED629E8-44B7-4538-8B4B-E5231AB9C129}" srcId="{5B97172D-EE67-4C2B-9F1C-04BB223B277E}" destId="{8A4ADFAC-406F-486F-8C0C-0F114C1DD451}" srcOrd="5" destOrd="0" parTransId="{05194FF9-C66D-42F4-A44F-45FFDBA8FA24}" sibTransId="{C7FECD67-E6CE-48D8-9EE9-B79304CABC6B}"/>
    <dgm:cxn modelId="{8391F6B4-E748-4F02-BBCC-79E6222BA653}" type="presOf" srcId="{318150AF-4621-4F6F-A689-4057D955065B}" destId="{B70023EB-7CB2-43AB-AC73-9C3A77E5BD9B}" srcOrd="0" destOrd="0" presId="urn:microsoft.com/office/officeart/2005/8/layout/lProcess3"/>
    <dgm:cxn modelId="{4F395D6B-F5D1-4737-9A17-5C291569BDA3}" srcId="{0084F406-371D-44C4-ADB3-C46BEC1A636F}" destId="{D51F5FD1-A46C-417C-8A53-D71B735E3533}" srcOrd="5" destOrd="0" parTransId="{59479830-1FB3-4E75-A872-3BC68D2B8871}" sibTransId="{9A6D6B47-7217-4426-8942-A065BDBD1E70}"/>
    <dgm:cxn modelId="{A6BB9FEC-C8A7-4310-B390-8545E00DEDE7}" type="presOf" srcId="{BF1C2B43-C93A-434E-B472-4F622BA347B1}" destId="{F8D33BA9-0C50-4679-8EC7-5813F7A5DB0F}" srcOrd="0" destOrd="0" presId="urn:microsoft.com/office/officeart/2005/8/layout/lProcess3"/>
    <dgm:cxn modelId="{76634F48-43F8-4410-A9DC-7C71DB6B9A6E}" type="presOf" srcId="{1D5CB1B3-8F6D-43E1-94E4-31044D8511C6}" destId="{E9297742-8412-417E-A791-CFAC9703CDF5}" srcOrd="0" destOrd="0" presId="urn:microsoft.com/office/officeart/2005/8/layout/lProcess3"/>
    <dgm:cxn modelId="{0BAF6203-913C-46F0-B2F3-4E6B3670D1C6}" srcId="{0084F406-371D-44C4-ADB3-C46BEC1A636F}" destId="{E04E1B73-F4B3-4A19-A046-B2928804C11B}" srcOrd="3" destOrd="0" parTransId="{185331E2-774B-4344-84E7-A06CAA291868}" sibTransId="{2B73B2B2-1EBF-4401-8F6C-330D5244AA8F}"/>
    <dgm:cxn modelId="{A86549F9-D4C1-4384-873E-8BDB841B8A62}" type="presOf" srcId="{8627244F-83CC-4F10-AE4C-E24558EDA76F}" destId="{F4455A8B-330C-4414-81F5-64330034E8BC}" srcOrd="0" destOrd="0" presId="urn:microsoft.com/office/officeart/2005/8/layout/lProcess3"/>
    <dgm:cxn modelId="{C3DA5741-2721-4EC8-91CC-05A92C9B1CCA}" type="presOf" srcId="{AFF13EF6-AB27-4D40-901F-DC597A14A1EC}" destId="{0ADBE84E-B75D-49FC-A059-572602DB4DF1}" srcOrd="0" destOrd="0" presId="urn:microsoft.com/office/officeart/2005/8/layout/lProcess3"/>
    <dgm:cxn modelId="{6CEE5A1F-D85A-4CB8-87EB-868EC2DC28DA}" srcId="{945982F6-2620-4C71-8066-287423A5530A}" destId="{5B97172D-EE67-4C2B-9F1C-04BB223B277E}" srcOrd="1" destOrd="0" parTransId="{89F39C20-5917-47FF-88DA-FCD16FEE6E00}" sibTransId="{71AC309B-D38E-4272-BB60-382A631E3995}"/>
    <dgm:cxn modelId="{8C096F30-79E1-4AB9-8356-8D6BE1D7C3B2}" type="presOf" srcId="{FDA31558-1BE4-492F-A5E4-6389AEE7213B}" destId="{00AE8F60-3659-45E8-AC68-4AC1486A2C15}" srcOrd="0" destOrd="0" presId="urn:microsoft.com/office/officeart/2005/8/layout/lProcess3"/>
    <dgm:cxn modelId="{9303F14D-0659-4836-BE9C-B54425847D94}" srcId="{B3CA71AB-F346-4459-8899-FC39371F6FB7}" destId="{D45C3AF7-E468-437D-B713-50D46E90CE33}" srcOrd="5" destOrd="0" parTransId="{CDB2FE5B-19EB-4CF4-BB7B-8BE53FC53D48}" sibTransId="{C61A0C50-2D53-472D-AA27-1C7AD8D40BEF}"/>
    <dgm:cxn modelId="{C905AAD9-AC08-40D9-BE09-08C200EFAF68}" srcId="{0084F406-371D-44C4-ADB3-C46BEC1A636F}" destId="{4B1347FB-5711-4C99-A593-FF8A870CC9ED}" srcOrd="1" destOrd="0" parTransId="{76E8CF0E-4F5C-4837-8B1A-449A7FECC0CF}" sibTransId="{AFB2EF96-05AF-4538-ACA6-FF5F09848ECE}"/>
    <dgm:cxn modelId="{0BE3C6BA-66F9-456F-8F4A-04182D6A2B9A}" type="presOf" srcId="{FF648E6E-5DD0-4AC0-B7C5-B512038AC562}" destId="{1397551E-7C1C-46A1-B26F-F794EED43AD4}" srcOrd="0" destOrd="0" presId="urn:microsoft.com/office/officeart/2005/8/layout/lProcess3"/>
    <dgm:cxn modelId="{0602066E-47AB-4BE9-BA98-6EC3C3674E80}" srcId="{945982F6-2620-4C71-8066-287423A5530A}" destId="{01DF4960-97C3-43A3-8674-FDB4D60FBCB8}" srcOrd="0" destOrd="0" parTransId="{A0D7E096-D22A-48A3-8DF2-014AF042806B}" sibTransId="{5E533287-7391-4D5E-AAB5-15ACD32217E4}"/>
    <dgm:cxn modelId="{A02134B2-B2CE-453F-9653-EBF163894458}" type="presOf" srcId="{166051B4-89D9-4D0B-BAF6-0543C8942DC9}" destId="{7AF3C246-B873-47FA-A577-1D6DF15AA3A2}" srcOrd="0" destOrd="0" presId="urn:microsoft.com/office/officeart/2005/8/layout/lProcess3"/>
    <dgm:cxn modelId="{6671EAC5-FEA5-44EF-BA58-D74B5C7049F1}" type="presOf" srcId="{01DF4960-97C3-43A3-8674-FDB4D60FBCB8}" destId="{1B997C05-B327-4EE8-AF91-6454BDD70A7F}" srcOrd="0" destOrd="0" presId="urn:microsoft.com/office/officeart/2005/8/layout/lProcess3"/>
    <dgm:cxn modelId="{5A8D2AB5-1A96-4460-8C7B-3A7729B68119}" type="presOf" srcId="{E04E1B73-F4B3-4A19-A046-B2928804C11B}" destId="{B30F93F6-5E02-4585-96CF-4571E73BB54D}" srcOrd="0" destOrd="0" presId="urn:microsoft.com/office/officeart/2005/8/layout/lProcess3"/>
    <dgm:cxn modelId="{F9757D0B-8385-4C45-9A76-0ECC8269D28B}" type="presOf" srcId="{E0E810EE-1977-436E-9AFA-DE197233B1B9}" destId="{344281C6-735C-456B-82DB-CBC7FA92B3C0}" srcOrd="0" destOrd="0" presId="urn:microsoft.com/office/officeart/2005/8/layout/lProcess3"/>
    <dgm:cxn modelId="{9461BD49-CF5F-45F1-B26F-D9869AB05A61}" srcId="{E255DDB1-A4B6-42ED-BBAF-0D6693AF00A4}" destId="{166051B4-89D9-4D0B-BAF6-0543C8942DC9}" srcOrd="4" destOrd="0" parTransId="{5E95104B-2004-43A4-9D35-B5CF7C811537}" sibTransId="{5BE1D6B7-95EE-4200-A548-517A6D7339C3}"/>
    <dgm:cxn modelId="{787F6C07-A1BD-4304-B56B-64700F174E3C}" srcId="{0084F406-371D-44C4-ADB3-C46BEC1A636F}" destId="{013EB2AC-CD1F-41E1-9E21-91EEB2E6066F}" srcOrd="0" destOrd="0" parTransId="{19E9AF11-86A7-4197-AB4B-7FED258DC9C3}" sibTransId="{E2FB20D9-0297-4EB5-A42D-6299DBA982C0}"/>
    <dgm:cxn modelId="{723DFE94-AEEC-41A2-9851-2FB545F37069}" srcId="{E255DDB1-A4B6-42ED-BBAF-0D6693AF00A4}" destId="{87DD72A6-956A-4576-A5F7-2E2953D812E9}" srcOrd="5" destOrd="0" parTransId="{FDBF88AC-D0A5-455E-8630-1EA4F015EEFA}" sibTransId="{028DEB11-35F5-4CCF-9638-D4D7290C779D}"/>
    <dgm:cxn modelId="{A3BD6830-D855-4095-91CE-0A330A283C8A}" type="presOf" srcId="{1A280186-1BFC-4FC2-A1DC-A7784CE5F7C8}" destId="{02F4E211-AF8A-45EB-8E83-05A9F5A7582C}" srcOrd="0" destOrd="0" presId="urn:microsoft.com/office/officeart/2005/8/layout/lProcess3"/>
    <dgm:cxn modelId="{B563DA27-8284-4F5D-BB93-8A34CEEE9B00}" type="presOf" srcId="{6D2A7D75-96E6-4748-B005-7CD396782768}" destId="{41EA9416-7BA7-4C00-8551-DC965350FE26}" srcOrd="0" destOrd="0" presId="urn:microsoft.com/office/officeart/2005/8/layout/lProcess3"/>
    <dgm:cxn modelId="{B27A20AB-E651-4528-92ED-B1964BA9BB66}" type="presOf" srcId="{C2C87ECA-5013-4C44-AF12-C73D6FDEB1B2}" destId="{4906B1D6-9AA0-456D-A39C-BCDB42CE72A0}" srcOrd="0" destOrd="0" presId="urn:microsoft.com/office/officeart/2005/8/layout/lProcess3"/>
    <dgm:cxn modelId="{0CD3177C-2810-4759-AD4F-AF2FBD1D149B}" srcId="{E255DDB1-A4B6-42ED-BBAF-0D6693AF00A4}" destId="{BF1C2B43-C93A-434E-B472-4F622BA347B1}" srcOrd="2" destOrd="0" parTransId="{F7471779-5867-4600-969A-5A17F3EC2271}" sibTransId="{3A980EC3-207B-4627-B624-3A8A7B7B9D22}"/>
    <dgm:cxn modelId="{87546917-C2BA-4CAA-B8DC-B8CD3778EA7E}" srcId="{B3CA71AB-F346-4459-8899-FC39371F6FB7}" destId="{5248A95E-1475-4ACE-91E5-4E38BF7C1AF3}" srcOrd="4" destOrd="0" parTransId="{EB55D2A5-0D05-4682-A0E0-7194E11E8D93}" sibTransId="{0FED55F0-6191-4475-91DF-26213CAE2848}"/>
    <dgm:cxn modelId="{5C74472A-9CBF-4777-A09E-2D514B185664}" srcId="{0084F406-371D-44C4-ADB3-C46BEC1A636F}" destId="{6D2A7D75-96E6-4748-B005-7CD396782768}" srcOrd="2" destOrd="0" parTransId="{FAD4B6E7-6180-44C5-8239-2EE8D79AE3C3}" sibTransId="{A2BA3865-6CFC-4297-97A8-5061B6F0D149}"/>
    <dgm:cxn modelId="{31DDABF6-8411-4932-8748-ECAAEAB48B54}" srcId="{B3CA71AB-F346-4459-8899-FC39371F6FB7}" destId="{FDA31558-1BE4-492F-A5E4-6389AEE7213B}" srcOrd="3" destOrd="0" parTransId="{7B1E6596-C47A-4133-802D-4F6E6E2A1EB9}" sibTransId="{A3D2406D-611D-401D-B307-F1501331DF4F}"/>
    <dgm:cxn modelId="{EF0EFE5F-8103-4986-8100-694BA85999F8}" type="presOf" srcId="{8A4ADFAC-406F-486F-8C0C-0F114C1DD451}" destId="{4FFB6846-BE06-4689-AEF9-EEB38EFD2E41}" srcOrd="0" destOrd="0" presId="urn:microsoft.com/office/officeart/2005/8/layout/lProcess3"/>
    <dgm:cxn modelId="{CC742AEE-B306-451C-8302-E18D1CE41082}" srcId="{B3CA71AB-F346-4459-8899-FC39371F6FB7}" destId="{5934F85A-E2C7-4AB6-8042-F6B038414B00}" srcOrd="1" destOrd="0" parTransId="{4F9CB39D-A3CE-4ED3-97C2-C63B5B74C039}" sibTransId="{F8462ACE-E05C-4CBD-8F3A-974467039E2A}"/>
    <dgm:cxn modelId="{03118DC7-2758-4AD5-A352-784CEDD42EAF}" type="presOf" srcId="{1E620610-30E1-4737-842D-F5BD93AEF2A6}" destId="{411EED66-212C-4563-9207-FD0D0F2C23A3}" srcOrd="0" destOrd="0" presId="urn:microsoft.com/office/officeart/2005/8/layout/lProcess3"/>
    <dgm:cxn modelId="{DD55F675-F6AF-4465-8118-786468896892}" srcId="{945982F6-2620-4C71-8066-287423A5530A}" destId="{E255DDB1-A4B6-42ED-BBAF-0D6693AF00A4}" srcOrd="3" destOrd="0" parTransId="{29BF7F3A-6B54-4392-A06D-CF7D26DCC5E6}" sibTransId="{2CF2D6C5-B460-4A98-B3E5-26DA6915A063}"/>
    <dgm:cxn modelId="{D9C15013-79F3-4C08-A9C7-CE169A463689}" srcId="{E255DDB1-A4B6-42ED-BBAF-0D6693AF00A4}" destId="{E0E810EE-1977-436E-9AFA-DE197233B1B9}" srcOrd="3" destOrd="0" parTransId="{171AF2DC-F0FC-432E-A077-77E7268F44E8}" sibTransId="{9BA43058-D6CF-4167-A835-67487DC07FDB}"/>
    <dgm:cxn modelId="{B54DB3DD-2530-4410-958A-46015FB57D2E}" type="presOf" srcId="{07E27C07-D8EE-47E1-9F35-5C9AB9BF85A4}" destId="{D83C5D4D-C05B-4A57-A419-F28D6A7BBBC0}" srcOrd="0" destOrd="0" presId="urn:microsoft.com/office/officeart/2005/8/layout/lProcess3"/>
    <dgm:cxn modelId="{0CE9FF44-4D7A-4652-98BC-6FCC2FCC6407}" type="presOf" srcId="{D51F5FD1-A46C-417C-8A53-D71B735E3533}" destId="{CCADF14E-1AE4-4495-AA29-273A95E7BA3D}" srcOrd="0" destOrd="0" presId="urn:microsoft.com/office/officeart/2005/8/layout/lProcess3"/>
    <dgm:cxn modelId="{FD1F08F5-AE3F-4046-8B9A-CFAECA9A3E69}" type="presOf" srcId="{B3CA71AB-F346-4459-8899-FC39371F6FB7}" destId="{7AA7CCD5-D16E-4F9A-A396-4881E7169586}" srcOrd="0" destOrd="0" presId="urn:microsoft.com/office/officeart/2005/8/layout/lProcess3"/>
    <dgm:cxn modelId="{A91FAD87-AA49-4E00-82E6-4528B97DCC23}" srcId="{B3CA71AB-F346-4459-8899-FC39371F6FB7}" destId="{1E620610-30E1-4737-842D-F5BD93AEF2A6}" srcOrd="2" destOrd="0" parTransId="{AFD258B5-9B5B-4962-A1B7-FE517B9A365D}" sibTransId="{1FCA5CFE-3991-4AAE-BCD1-65FCFD108FC7}"/>
    <dgm:cxn modelId="{56B0196B-12C5-4370-AB13-1ECB5F8F1DDD}" type="presOf" srcId="{2B07CDAA-5909-4DD2-A220-B298B373C559}" destId="{8A0B18DA-8AFA-4DBE-9CC2-15DDD68BB7FA}" srcOrd="0" destOrd="0" presId="urn:microsoft.com/office/officeart/2005/8/layout/lProcess3"/>
    <dgm:cxn modelId="{BFC6327B-4980-4E23-BB09-4FB3DA49023E}" srcId="{01DF4960-97C3-43A3-8674-FDB4D60FBCB8}" destId="{8EF6DE39-90F7-4CD2-BCA5-183C8CDD0DF3}" srcOrd="3" destOrd="0" parTransId="{A251C4A6-11A2-46CD-A022-7CA2C4065224}" sibTransId="{7F80D949-529F-4BEB-9C72-B6C89CB71F65}"/>
    <dgm:cxn modelId="{6C1A2035-8F79-42EE-8904-4EFBF84E91DC}" srcId="{945982F6-2620-4C71-8066-287423A5530A}" destId="{71CB8C1C-97B0-421A-AD3F-ED56D2CD8194}" srcOrd="2" destOrd="0" parTransId="{B8B30B9B-7198-4FE0-9F0F-3D8A6A1B5FFB}" sibTransId="{ECEE9FEA-8AE0-4E14-A74D-1C739C6841C9}"/>
    <dgm:cxn modelId="{A5C1CCF4-6E23-41BE-B3F2-030EDE88BCFC}" type="presOf" srcId="{7CDEB088-84CF-442A-8CF4-45C85B236FBD}" destId="{E59ACC2E-D787-44E6-9F25-5359E2F64154}" srcOrd="0" destOrd="0" presId="urn:microsoft.com/office/officeart/2005/8/layout/lProcess3"/>
    <dgm:cxn modelId="{C05556FB-C941-49CE-AE7D-309D630D0E8C}" srcId="{71CB8C1C-97B0-421A-AD3F-ED56D2CD8194}" destId="{BF2E6F1D-FE60-4D5A-B1F9-6C49FD41BD35}" srcOrd="1" destOrd="0" parTransId="{4203640D-2904-47CC-9D46-812E90AD7E14}" sibTransId="{09CBFBC9-8999-4041-9972-9891B7357277}"/>
    <dgm:cxn modelId="{90BE20D0-AEAE-4BCA-A43B-689198FDEAE2}" type="presOf" srcId="{40D4C82B-6797-4F40-8CFB-98EDD791686F}" destId="{DEC36477-B478-40E2-804A-195D7D46459A}" srcOrd="0" destOrd="0" presId="urn:microsoft.com/office/officeart/2005/8/layout/lProcess3"/>
    <dgm:cxn modelId="{FEA5AA75-B2EC-4245-954F-18465C6A57F3}" type="presOf" srcId="{1138AD1C-05E5-4B35-AFA2-7DE784435E3A}" destId="{8CAA9FC2-8F29-417C-9D97-B8EDED7A912B}" srcOrd="0" destOrd="0" presId="urn:microsoft.com/office/officeart/2005/8/layout/lProcess3"/>
    <dgm:cxn modelId="{98B22073-D5AB-496A-9971-EE6E2F503179}" type="presOf" srcId="{4B1347FB-5711-4C99-A593-FF8A870CC9ED}" destId="{521E2B06-1B49-4850-9B1C-18DBEC686BD7}" srcOrd="0" destOrd="0" presId="urn:microsoft.com/office/officeart/2005/8/layout/lProcess3"/>
    <dgm:cxn modelId="{DDAA2769-270A-4820-84F4-57800BB7EB58}" srcId="{01DF4960-97C3-43A3-8674-FDB4D60FBCB8}" destId="{49B23646-500A-48E3-AA67-BC884F04FE1E}" srcOrd="2" destOrd="0" parTransId="{84865254-BAC1-4B1D-B083-EA11D802F918}" sibTransId="{9896A2BF-313E-45B4-8081-7F68680E8C07}"/>
    <dgm:cxn modelId="{96B37614-B252-4179-B3D2-27EE266AAC4C}" srcId="{E255DDB1-A4B6-42ED-BBAF-0D6693AF00A4}" destId="{7CDEB088-84CF-442A-8CF4-45C85B236FBD}" srcOrd="0" destOrd="0" parTransId="{C74CDD9A-211B-442A-A5D9-FDB4AC558E20}" sibTransId="{4B58E51C-6EDE-4479-9EFC-D47B265BD3F1}"/>
    <dgm:cxn modelId="{3D1FBE6C-43B6-43AE-B8AA-20B00511E198}" srcId="{945982F6-2620-4C71-8066-287423A5530A}" destId="{0084F406-371D-44C4-ADB3-C46BEC1A636F}" srcOrd="4" destOrd="0" parTransId="{35591AC2-1F70-4570-AA9B-B5ABBE485C2A}" sibTransId="{6A25F552-42F3-439F-A7AB-C3888CF00E48}"/>
    <dgm:cxn modelId="{3FF26553-2871-4831-B21A-4699E4A71B81}" srcId="{01DF4960-97C3-43A3-8674-FDB4D60FBCB8}" destId="{C2C87ECA-5013-4C44-AF12-C73D6FDEB1B2}" srcOrd="0" destOrd="0" parTransId="{A85325D5-A037-48C3-B967-B778EE7A9609}" sibTransId="{D7D78A07-20C6-4C12-A6F4-8913CEF424B2}"/>
    <dgm:cxn modelId="{9D2B26BB-BAD2-4C09-AA2C-50EDAD2A5D65}" type="presOf" srcId="{71CB8C1C-97B0-421A-AD3F-ED56D2CD8194}" destId="{0BEBA737-D209-42B8-99CB-104F8335C56D}" srcOrd="0" destOrd="0" presId="urn:microsoft.com/office/officeart/2005/8/layout/lProcess3"/>
    <dgm:cxn modelId="{6DFC6219-62F5-47B8-B36D-3A1657D79F8A}" type="presOf" srcId="{49B23646-500A-48E3-AA67-BC884F04FE1E}" destId="{4761402B-0911-41E9-8E64-FFE6AFE498EB}" srcOrd="0" destOrd="0" presId="urn:microsoft.com/office/officeart/2005/8/layout/lProcess3"/>
    <dgm:cxn modelId="{FDFCBC61-6ADD-48CD-947E-4DB4B2B4AD18}" srcId="{5B97172D-EE67-4C2B-9F1C-04BB223B277E}" destId="{1138AD1C-05E5-4B35-AFA2-7DE784435E3A}" srcOrd="3" destOrd="0" parTransId="{71E34CC6-869E-4C88-8ACC-F80602BAC497}" sibTransId="{54750417-40C2-4828-AD06-C6EB12F3E9EE}"/>
    <dgm:cxn modelId="{12764775-3A44-4D9E-BA8F-793D8BF12626}" type="presOf" srcId="{BF2E6F1D-FE60-4D5A-B1F9-6C49FD41BD35}" destId="{0593663A-C551-49C9-A8A9-91A4575E886F}" srcOrd="0" destOrd="0" presId="urn:microsoft.com/office/officeart/2005/8/layout/lProcess3"/>
    <dgm:cxn modelId="{D9409226-2439-4200-AE36-0A0AACF12C0A}" type="presOf" srcId="{69F3CAE1-5D11-4343-9E7F-A291AFE9E06D}" destId="{E4C064AA-9F2E-4A35-BB91-8B42AB946D8E}" srcOrd="0" destOrd="0" presId="urn:microsoft.com/office/officeart/2005/8/layout/lProcess3"/>
    <dgm:cxn modelId="{559BA156-85B3-41C7-9D76-7A6DC9CC180E}" type="presOf" srcId="{E255DDB1-A4B6-42ED-BBAF-0D6693AF00A4}" destId="{BE72AD4A-0766-4DFF-A570-89DE34DC19EB}" srcOrd="0" destOrd="0" presId="urn:microsoft.com/office/officeart/2005/8/layout/lProcess3"/>
    <dgm:cxn modelId="{55984220-679E-4345-9713-5624075CED34}" type="presOf" srcId="{945982F6-2620-4C71-8066-287423A5530A}" destId="{301E9732-D543-4AE3-92AA-5E7615D395E3}" srcOrd="0" destOrd="0" presId="urn:microsoft.com/office/officeart/2005/8/layout/lProcess3"/>
    <dgm:cxn modelId="{12FE752E-1056-4525-BDF3-73A917FC5168}" srcId="{E255DDB1-A4B6-42ED-BBAF-0D6693AF00A4}" destId="{40D4C82B-6797-4F40-8CFB-98EDD791686F}" srcOrd="1" destOrd="0" parTransId="{60DADC38-FA10-4647-8B5E-CE7834297140}" sibTransId="{52A3F781-FBA8-4876-9ED6-081335C00F53}"/>
    <dgm:cxn modelId="{52C8E416-0C93-43BA-9DFC-886DBEE75B10}" type="presOf" srcId="{3676C6F5-2EB7-4100-8D45-2C83A1296B38}" destId="{B1E94B51-0CB1-4BC8-8763-6063B4177A15}" srcOrd="0" destOrd="0" presId="urn:microsoft.com/office/officeart/2005/8/layout/lProcess3"/>
    <dgm:cxn modelId="{B80C1B28-F0F1-4959-8A7A-3652E50BF02F}" type="presOf" srcId="{7683C237-D92D-4D4A-A801-88531EDFFF84}" destId="{DFD8DAC2-38C9-48EE-A27E-10948D1DED25}" srcOrd="0" destOrd="0" presId="urn:microsoft.com/office/officeart/2005/8/layout/lProcess3"/>
    <dgm:cxn modelId="{B5646EFF-B345-4B24-8CCB-FAE8FDF0CC7E}" srcId="{5B97172D-EE67-4C2B-9F1C-04BB223B277E}" destId="{07E27C07-D8EE-47E1-9F35-5C9AB9BF85A4}" srcOrd="1" destOrd="0" parTransId="{767165D1-D559-433B-BF99-19933E264927}" sibTransId="{47EAF70B-84B3-481A-8F06-A1C6A02290AA}"/>
    <dgm:cxn modelId="{19E9BC09-CF7E-4C1A-A4C6-A21DEF7B2A24}" type="presOf" srcId="{5B97172D-EE67-4C2B-9F1C-04BB223B277E}" destId="{E90DBF2E-41CA-4E2D-A6FA-9DB74A204856}" srcOrd="0" destOrd="0" presId="urn:microsoft.com/office/officeart/2005/8/layout/lProcess3"/>
    <dgm:cxn modelId="{DE16AFA9-FBE7-4B17-9760-4CCF1F4CB9A9}" srcId="{945982F6-2620-4C71-8066-287423A5530A}" destId="{B3CA71AB-F346-4459-8899-FC39371F6FB7}" srcOrd="5" destOrd="0" parTransId="{087B682F-FFEB-4709-A1F6-B51B8F3FB8D5}" sibTransId="{90F6577C-4A4D-4A0D-8305-7C329827E544}"/>
    <dgm:cxn modelId="{BBC99545-918D-4606-991C-8891317537FF}" type="presOf" srcId="{C04DDC25-FED4-48D7-8314-D01028BD1C2A}" destId="{ADBE07EF-F20D-496B-A2FD-1F45D2178F16}" srcOrd="0" destOrd="0" presId="urn:microsoft.com/office/officeart/2005/8/layout/lProcess3"/>
    <dgm:cxn modelId="{888373A3-7A76-45AA-A691-ED139C9719BD}" srcId="{71CB8C1C-97B0-421A-AD3F-ED56D2CD8194}" destId="{0ABB75E4-C47E-4093-A852-AB875A726DF7}" srcOrd="3" destOrd="0" parTransId="{5C21A28E-6B02-4963-A028-94BF24C450F9}" sibTransId="{90CC5793-D1FC-4188-9B98-0287B38583F3}"/>
    <dgm:cxn modelId="{E33294F0-9262-4202-830D-DA827D3DA3F6}" srcId="{71CB8C1C-97B0-421A-AD3F-ED56D2CD8194}" destId="{AFF13EF6-AB27-4D40-901F-DC597A14A1EC}" srcOrd="4" destOrd="0" parTransId="{86D2BD9F-3965-4C13-8BCA-DDFBE2048B2C}" sibTransId="{9EB6C109-4A4A-4D51-B127-5E90B44D3656}"/>
    <dgm:cxn modelId="{6C1C21D6-8920-4A81-86F6-6957CCCF1835}" srcId="{71CB8C1C-97B0-421A-AD3F-ED56D2CD8194}" destId="{1D5CB1B3-8F6D-43E1-94E4-31044D8511C6}" srcOrd="5" destOrd="0" parTransId="{DC12C95D-F229-4A16-8403-A50EFAFC1FF7}" sibTransId="{E9BA789A-EC2F-4CF3-884A-A1C8757D71B3}"/>
    <dgm:cxn modelId="{9AC951AF-ADDE-45A9-B9AB-6F3617F653CB}" srcId="{5B97172D-EE67-4C2B-9F1C-04BB223B277E}" destId="{1A280186-1BFC-4FC2-A1DC-A7784CE5F7C8}" srcOrd="2" destOrd="0" parTransId="{BB2B4712-5595-46D1-B59C-0DF6AAD1B59F}" sibTransId="{22C12675-531D-4EEA-8E5E-D00ECBF13DB1}"/>
    <dgm:cxn modelId="{5F2F9EFD-0961-49C4-ABED-B538BA29DC95}" srcId="{01DF4960-97C3-43A3-8674-FDB4D60FBCB8}" destId="{7683C237-D92D-4D4A-A801-88531EDFFF84}" srcOrd="1" destOrd="0" parTransId="{6E3C2EB0-3B27-416B-84F6-946F06969BDE}" sibTransId="{E92A287E-7A46-49BB-97EA-97A20407058A}"/>
    <dgm:cxn modelId="{D8E64402-4A58-454F-922C-F5AC5230CFA2}" type="presOf" srcId="{5934F85A-E2C7-4AB6-8042-F6B038414B00}" destId="{79BAB171-C88D-44C9-96DC-88EAF4D6801F}" srcOrd="0" destOrd="0" presId="urn:microsoft.com/office/officeart/2005/8/layout/lProcess3"/>
    <dgm:cxn modelId="{0DBC7445-F988-45FF-9D59-AC1258BED65D}" srcId="{0084F406-371D-44C4-ADB3-C46BEC1A636F}" destId="{3676C6F5-2EB7-4100-8D45-2C83A1296B38}" srcOrd="4" destOrd="0" parTransId="{81ED4352-2C66-43A1-A03E-6EB7284329BA}" sibTransId="{BA24A95C-A201-4DD9-B28B-2D63567272F5}"/>
    <dgm:cxn modelId="{D763A918-0634-489A-BA63-0C45B8B62753}" type="presOf" srcId="{87DD72A6-956A-4576-A5F7-2E2953D812E9}" destId="{24B8A77F-B680-412C-82C5-54C9E2EB5437}" srcOrd="0" destOrd="0" presId="urn:microsoft.com/office/officeart/2005/8/layout/lProcess3"/>
    <dgm:cxn modelId="{CACF5F5E-2442-4A82-82A8-AD5D0DBDE035}" srcId="{01DF4960-97C3-43A3-8674-FDB4D60FBCB8}" destId="{2B07CDAA-5909-4DD2-A220-B298B373C559}" srcOrd="4" destOrd="0" parTransId="{87F65DC6-2DA5-461C-AAFB-FB5AB4F7CC87}" sibTransId="{29D54855-01D3-49F6-9AA9-E9A4B74D0406}"/>
    <dgm:cxn modelId="{D5FC4218-B9E7-416A-A3B4-96BB7AEE3FD8}" type="presOf" srcId="{5248A95E-1475-4ACE-91E5-4E38BF7C1AF3}" destId="{5CAF7871-230D-4342-8640-61EEEC295104}" srcOrd="0" destOrd="0" presId="urn:microsoft.com/office/officeart/2005/8/layout/lProcess3"/>
    <dgm:cxn modelId="{6B60EF35-6936-40E0-8610-FD26C38F0E6F}" srcId="{71CB8C1C-97B0-421A-AD3F-ED56D2CD8194}" destId="{C04DDC25-FED4-48D7-8314-D01028BD1C2A}" srcOrd="0" destOrd="0" parTransId="{D9DD2B88-1760-4EF0-810C-BC524FAC4C6D}" sibTransId="{B30613D5-444B-4098-BFE3-007764011BC9}"/>
    <dgm:cxn modelId="{CB80E7DA-34E9-4078-AC8F-237E44C2756B}" type="presOf" srcId="{D45C3AF7-E468-437D-B713-50D46E90CE33}" destId="{BB3F0C14-86DA-450B-BF11-B27488FB6E85}" srcOrd="0" destOrd="0" presId="urn:microsoft.com/office/officeart/2005/8/layout/lProcess3"/>
    <dgm:cxn modelId="{371CF3B7-31BE-4C0B-87E1-ACB6DC36DE6D}" type="presOf" srcId="{8EF6DE39-90F7-4CD2-BCA5-183C8CDD0DF3}" destId="{6E7BA57A-F772-42AC-9BF0-45FA8070F864}" srcOrd="0" destOrd="0" presId="urn:microsoft.com/office/officeart/2005/8/layout/lProcess3"/>
    <dgm:cxn modelId="{3C7875EB-C2AC-4523-A669-1097F5656E5F}" type="presOf" srcId="{013EB2AC-CD1F-41E1-9E21-91EEB2E6066F}" destId="{134BCCA5-6EF5-47CD-A7F5-E41FF2C1CE64}" srcOrd="0" destOrd="0" presId="urn:microsoft.com/office/officeart/2005/8/layout/lProcess3"/>
    <dgm:cxn modelId="{32AE5C89-A05E-43A2-958F-1B4DE6C7606D}" srcId="{5B97172D-EE67-4C2B-9F1C-04BB223B277E}" destId="{FB1D4B27-B789-442C-91B8-C4177C0741A8}" srcOrd="4" destOrd="0" parTransId="{40A84DCE-4A72-4EC4-9642-0C12749347E9}" sibTransId="{0F904AC5-C0CC-4B7B-8F54-7AACAC80F5BF}"/>
    <dgm:cxn modelId="{F5005935-57AA-4059-ADB8-1BEEDA91EEBE}" type="presOf" srcId="{FB1D4B27-B789-442C-91B8-C4177C0741A8}" destId="{7E5565EB-ABC1-482E-B0DE-D015003EF2BE}" srcOrd="0" destOrd="0" presId="urn:microsoft.com/office/officeart/2005/8/layout/lProcess3"/>
    <dgm:cxn modelId="{7454DA61-88CF-4AC4-B28D-0DC2F0A76682}" srcId="{01DF4960-97C3-43A3-8674-FDB4D60FBCB8}" destId="{8627244F-83CC-4F10-AE4C-E24558EDA76F}" srcOrd="5" destOrd="0" parTransId="{4E8E029F-80F8-41F1-8871-ECE633E6922A}" sibTransId="{E8B47D4D-35F0-4F19-A21B-2BB9B01732BF}"/>
    <dgm:cxn modelId="{CFB6D648-62E5-4C57-90C3-3AF2CA9143FF}" type="presOf" srcId="{0ABB75E4-C47E-4093-A852-AB875A726DF7}" destId="{48DE240F-71E9-48BC-9373-3B76CB690B99}" srcOrd="0" destOrd="0" presId="urn:microsoft.com/office/officeart/2005/8/layout/lProcess3"/>
    <dgm:cxn modelId="{739EA265-2C52-4EDD-B976-918726C659B7}" srcId="{B3CA71AB-F346-4459-8899-FC39371F6FB7}" destId="{FF648E6E-5DD0-4AC0-B7C5-B512038AC562}" srcOrd="0" destOrd="0" parTransId="{7A8A40AF-C17B-44ED-BA7F-C7E97E805796}" sibTransId="{F7FA8AA5-54D2-4482-9526-F634A30AFED3}"/>
    <dgm:cxn modelId="{9385954F-6D4B-4464-B85D-6CE940796324}" type="presParOf" srcId="{301E9732-D543-4AE3-92AA-5E7615D395E3}" destId="{31DE41C1-EF63-45BD-AA84-AC1FF38D7A63}" srcOrd="0" destOrd="0" presId="urn:microsoft.com/office/officeart/2005/8/layout/lProcess3"/>
    <dgm:cxn modelId="{ADFA7772-F9EF-4349-80A3-3FE9A9EEFC14}" type="presParOf" srcId="{31DE41C1-EF63-45BD-AA84-AC1FF38D7A63}" destId="{1B997C05-B327-4EE8-AF91-6454BDD70A7F}" srcOrd="0" destOrd="0" presId="urn:microsoft.com/office/officeart/2005/8/layout/lProcess3"/>
    <dgm:cxn modelId="{1AEAF409-3657-447E-B41D-6F765D64ACD7}" type="presParOf" srcId="{31DE41C1-EF63-45BD-AA84-AC1FF38D7A63}" destId="{DF5669BE-2CD9-47A2-A9FF-852499EB75D5}" srcOrd="1" destOrd="0" presId="urn:microsoft.com/office/officeart/2005/8/layout/lProcess3"/>
    <dgm:cxn modelId="{931536B4-2F2F-43AC-8151-30400D9FE374}" type="presParOf" srcId="{31DE41C1-EF63-45BD-AA84-AC1FF38D7A63}" destId="{4906B1D6-9AA0-456D-A39C-BCDB42CE72A0}" srcOrd="2" destOrd="0" presId="urn:microsoft.com/office/officeart/2005/8/layout/lProcess3"/>
    <dgm:cxn modelId="{E5E108A7-A52A-4B53-92F3-086A282C4BAC}" type="presParOf" srcId="{31DE41C1-EF63-45BD-AA84-AC1FF38D7A63}" destId="{89DCDF51-A54D-423D-B872-DDBB75AD4F2A}" srcOrd="3" destOrd="0" presId="urn:microsoft.com/office/officeart/2005/8/layout/lProcess3"/>
    <dgm:cxn modelId="{6F43F070-A8B5-4114-B586-D1EC90FD3ED2}" type="presParOf" srcId="{31DE41C1-EF63-45BD-AA84-AC1FF38D7A63}" destId="{DFD8DAC2-38C9-48EE-A27E-10948D1DED25}" srcOrd="4" destOrd="0" presId="urn:microsoft.com/office/officeart/2005/8/layout/lProcess3"/>
    <dgm:cxn modelId="{E0B1955E-B5D1-4CA5-A257-BFE40351E49C}" type="presParOf" srcId="{31DE41C1-EF63-45BD-AA84-AC1FF38D7A63}" destId="{E5E06E53-024C-4990-A213-51DF907A7C0D}" srcOrd="5" destOrd="0" presId="urn:microsoft.com/office/officeart/2005/8/layout/lProcess3"/>
    <dgm:cxn modelId="{7325D2D3-1992-4154-B0D1-E64A1A0F3CE7}" type="presParOf" srcId="{31DE41C1-EF63-45BD-AA84-AC1FF38D7A63}" destId="{4761402B-0911-41E9-8E64-FFE6AFE498EB}" srcOrd="6" destOrd="0" presId="urn:microsoft.com/office/officeart/2005/8/layout/lProcess3"/>
    <dgm:cxn modelId="{65B5C7B3-0DE0-46ED-A392-574B9799F132}" type="presParOf" srcId="{31DE41C1-EF63-45BD-AA84-AC1FF38D7A63}" destId="{C7A7D002-9C45-438C-A194-3F77C4609395}" srcOrd="7" destOrd="0" presId="urn:microsoft.com/office/officeart/2005/8/layout/lProcess3"/>
    <dgm:cxn modelId="{B0C5F64A-B6E3-4B33-9DFD-413E136C9F40}" type="presParOf" srcId="{31DE41C1-EF63-45BD-AA84-AC1FF38D7A63}" destId="{6E7BA57A-F772-42AC-9BF0-45FA8070F864}" srcOrd="8" destOrd="0" presId="urn:microsoft.com/office/officeart/2005/8/layout/lProcess3"/>
    <dgm:cxn modelId="{D8F04263-3BD2-4031-949F-8E6BB1510476}" type="presParOf" srcId="{31DE41C1-EF63-45BD-AA84-AC1FF38D7A63}" destId="{F3125E47-0B56-444A-A91E-E8F8A4DA0D79}" srcOrd="9" destOrd="0" presId="urn:microsoft.com/office/officeart/2005/8/layout/lProcess3"/>
    <dgm:cxn modelId="{6F056697-453E-4602-BA58-973FEDCF0BF0}" type="presParOf" srcId="{31DE41C1-EF63-45BD-AA84-AC1FF38D7A63}" destId="{8A0B18DA-8AFA-4DBE-9CC2-15DDD68BB7FA}" srcOrd="10" destOrd="0" presId="urn:microsoft.com/office/officeart/2005/8/layout/lProcess3"/>
    <dgm:cxn modelId="{A87AF4EB-ABCC-4155-81F9-3D95E15FF2C8}" type="presParOf" srcId="{31DE41C1-EF63-45BD-AA84-AC1FF38D7A63}" destId="{3DDD2873-77E7-424D-8E9D-EC1BFDE5DDEA}" srcOrd="11" destOrd="0" presId="urn:microsoft.com/office/officeart/2005/8/layout/lProcess3"/>
    <dgm:cxn modelId="{37284A8A-3260-49FD-86EA-0B085D62AD7D}" type="presParOf" srcId="{31DE41C1-EF63-45BD-AA84-AC1FF38D7A63}" destId="{F4455A8B-330C-4414-81F5-64330034E8BC}" srcOrd="12" destOrd="0" presId="urn:microsoft.com/office/officeart/2005/8/layout/lProcess3"/>
    <dgm:cxn modelId="{9F86C5A8-9025-442F-8835-7F9B160AFFCC}" type="presParOf" srcId="{301E9732-D543-4AE3-92AA-5E7615D395E3}" destId="{21B8276A-00A4-4A7F-BAE7-9BFDE78B65BB}" srcOrd="1" destOrd="0" presId="urn:microsoft.com/office/officeart/2005/8/layout/lProcess3"/>
    <dgm:cxn modelId="{675B2B1D-C113-4022-A675-B5AD269B456A}" type="presParOf" srcId="{301E9732-D543-4AE3-92AA-5E7615D395E3}" destId="{AC132D43-A168-4645-BED5-417CD166527B}" srcOrd="2" destOrd="0" presId="urn:microsoft.com/office/officeart/2005/8/layout/lProcess3"/>
    <dgm:cxn modelId="{1C69277E-3132-48A4-890F-2C5576F77660}" type="presParOf" srcId="{AC132D43-A168-4645-BED5-417CD166527B}" destId="{E90DBF2E-41CA-4E2D-A6FA-9DB74A204856}" srcOrd="0" destOrd="0" presId="urn:microsoft.com/office/officeart/2005/8/layout/lProcess3"/>
    <dgm:cxn modelId="{6E2022AC-8EBB-45CA-A5C9-7238E2354E00}" type="presParOf" srcId="{AC132D43-A168-4645-BED5-417CD166527B}" destId="{31DB5348-9A09-41F1-9240-065CD5EDB0F1}" srcOrd="1" destOrd="0" presId="urn:microsoft.com/office/officeart/2005/8/layout/lProcess3"/>
    <dgm:cxn modelId="{538C9966-CE4D-4AC2-9CF7-C298D9484238}" type="presParOf" srcId="{AC132D43-A168-4645-BED5-417CD166527B}" destId="{B70023EB-7CB2-43AB-AC73-9C3A77E5BD9B}" srcOrd="2" destOrd="0" presId="urn:microsoft.com/office/officeart/2005/8/layout/lProcess3"/>
    <dgm:cxn modelId="{B332EF76-7C2A-47BF-8BD7-6F2AF3E827BF}" type="presParOf" srcId="{AC132D43-A168-4645-BED5-417CD166527B}" destId="{7929AE72-2B6E-444A-B448-5DCDDB0A7870}" srcOrd="3" destOrd="0" presId="urn:microsoft.com/office/officeart/2005/8/layout/lProcess3"/>
    <dgm:cxn modelId="{E94F6105-E162-4114-96BC-DA02735099D3}" type="presParOf" srcId="{AC132D43-A168-4645-BED5-417CD166527B}" destId="{D83C5D4D-C05B-4A57-A419-F28D6A7BBBC0}" srcOrd="4" destOrd="0" presId="urn:microsoft.com/office/officeart/2005/8/layout/lProcess3"/>
    <dgm:cxn modelId="{0CB5F77F-BF6D-45FA-80F1-84D038B285BD}" type="presParOf" srcId="{AC132D43-A168-4645-BED5-417CD166527B}" destId="{AB5903C4-B679-486D-9E53-738A7CC64085}" srcOrd="5" destOrd="0" presId="urn:microsoft.com/office/officeart/2005/8/layout/lProcess3"/>
    <dgm:cxn modelId="{79E1A32E-FE76-4DDB-9F43-03320F6A5648}" type="presParOf" srcId="{AC132D43-A168-4645-BED5-417CD166527B}" destId="{02F4E211-AF8A-45EB-8E83-05A9F5A7582C}" srcOrd="6" destOrd="0" presId="urn:microsoft.com/office/officeart/2005/8/layout/lProcess3"/>
    <dgm:cxn modelId="{5EDEB335-73FE-4E9A-BD22-BFCCD0D45121}" type="presParOf" srcId="{AC132D43-A168-4645-BED5-417CD166527B}" destId="{05D7495D-85B5-4984-8F27-2CBB2DEA3838}" srcOrd="7" destOrd="0" presId="urn:microsoft.com/office/officeart/2005/8/layout/lProcess3"/>
    <dgm:cxn modelId="{BB07DC2D-ADF0-4AF5-B5B0-5DE8A5983ACA}" type="presParOf" srcId="{AC132D43-A168-4645-BED5-417CD166527B}" destId="{8CAA9FC2-8F29-417C-9D97-B8EDED7A912B}" srcOrd="8" destOrd="0" presId="urn:microsoft.com/office/officeart/2005/8/layout/lProcess3"/>
    <dgm:cxn modelId="{9ED00FE2-6C0B-44A7-B9E7-627400FB92B5}" type="presParOf" srcId="{AC132D43-A168-4645-BED5-417CD166527B}" destId="{74DDA754-E71E-4B6C-B226-6A17AAA49BBA}" srcOrd="9" destOrd="0" presId="urn:microsoft.com/office/officeart/2005/8/layout/lProcess3"/>
    <dgm:cxn modelId="{73AEA29E-0A8D-4AFD-89B4-1B7CCD645242}" type="presParOf" srcId="{AC132D43-A168-4645-BED5-417CD166527B}" destId="{7E5565EB-ABC1-482E-B0DE-D015003EF2BE}" srcOrd="10" destOrd="0" presId="urn:microsoft.com/office/officeart/2005/8/layout/lProcess3"/>
    <dgm:cxn modelId="{451B91C6-988A-470A-AC9B-7DEE457A87A0}" type="presParOf" srcId="{AC132D43-A168-4645-BED5-417CD166527B}" destId="{3A1BC7D4-0CB6-4F00-B4A8-676436574C7F}" srcOrd="11" destOrd="0" presId="urn:microsoft.com/office/officeart/2005/8/layout/lProcess3"/>
    <dgm:cxn modelId="{EE6D186E-5937-4C22-B8CD-581F7DF059AB}" type="presParOf" srcId="{AC132D43-A168-4645-BED5-417CD166527B}" destId="{4FFB6846-BE06-4689-AEF9-EEB38EFD2E41}" srcOrd="12" destOrd="0" presId="urn:microsoft.com/office/officeart/2005/8/layout/lProcess3"/>
    <dgm:cxn modelId="{74A26113-62B6-40AE-B076-5C3CE6EC7183}" type="presParOf" srcId="{301E9732-D543-4AE3-92AA-5E7615D395E3}" destId="{6C53D56A-0C83-4FD6-9664-3172E9CA15F2}" srcOrd="3" destOrd="0" presId="urn:microsoft.com/office/officeart/2005/8/layout/lProcess3"/>
    <dgm:cxn modelId="{F09FE853-7917-4BA6-8EA4-57A89D56076B}" type="presParOf" srcId="{301E9732-D543-4AE3-92AA-5E7615D395E3}" destId="{92F759FC-1E0D-411B-9568-D1B91C985DAA}" srcOrd="4" destOrd="0" presId="urn:microsoft.com/office/officeart/2005/8/layout/lProcess3"/>
    <dgm:cxn modelId="{9BE13E72-F38F-4550-BA79-D57D74C323C8}" type="presParOf" srcId="{92F759FC-1E0D-411B-9568-D1B91C985DAA}" destId="{0BEBA737-D209-42B8-99CB-104F8335C56D}" srcOrd="0" destOrd="0" presId="urn:microsoft.com/office/officeart/2005/8/layout/lProcess3"/>
    <dgm:cxn modelId="{EAD72A4F-2D00-4DBA-BF51-EE3300F80C39}" type="presParOf" srcId="{92F759FC-1E0D-411B-9568-D1B91C985DAA}" destId="{9C0E289D-3A9D-41FC-A865-62D04675AAE2}" srcOrd="1" destOrd="0" presId="urn:microsoft.com/office/officeart/2005/8/layout/lProcess3"/>
    <dgm:cxn modelId="{B0516D75-314E-419C-919B-F65C4AC5B241}" type="presParOf" srcId="{92F759FC-1E0D-411B-9568-D1B91C985DAA}" destId="{ADBE07EF-F20D-496B-A2FD-1F45D2178F16}" srcOrd="2" destOrd="0" presId="urn:microsoft.com/office/officeart/2005/8/layout/lProcess3"/>
    <dgm:cxn modelId="{370D9971-05D2-4DCA-8A60-CFD2075304A0}" type="presParOf" srcId="{92F759FC-1E0D-411B-9568-D1B91C985DAA}" destId="{1C5898BA-0A30-40F8-96F9-F338B401535B}" srcOrd="3" destOrd="0" presId="urn:microsoft.com/office/officeart/2005/8/layout/lProcess3"/>
    <dgm:cxn modelId="{10CBBC33-7DC6-4569-9A69-971C3B1E0FEB}" type="presParOf" srcId="{92F759FC-1E0D-411B-9568-D1B91C985DAA}" destId="{0593663A-C551-49C9-A8A9-91A4575E886F}" srcOrd="4" destOrd="0" presId="urn:microsoft.com/office/officeart/2005/8/layout/lProcess3"/>
    <dgm:cxn modelId="{2236189B-F39B-479D-A70F-34CC2716087F}" type="presParOf" srcId="{92F759FC-1E0D-411B-9568-D1B91C985DAA}" destId="{EADBBBC1-002E-42EF-828E-98CE15EAF8EF}" srcOrd="5" destOrd="0" presId="urn:microsoft.com/office/officeart/2005/8/layout/lProcess3"/>
    <dgm:cxn modelId="{A456C320-1373-4479-9559-C7181C93DAA8}" type="presParOf" srcId="{92F759FC-1E0D-411B-9568-D1B91C985DAA}" destId="{E4C064AA-9F2E-4A35-BB91-8B42AB946D8E}" srcOrd="6" destOrd="0" presId="urn:microsoft.com/office/officeart/2005/8/layout/lProcess3"/>
    <dgm:cxn modelId="{6F03DCD2-6C06-46D7-9CDF-60EA9D804EAA}" type="presParOf" srcId="{92F759FC-1E0D-411B-9568-D1B91C985DAA}" destId="{5D99CCBC-2973-4D3E-B305-519BAD4351E4}" srcOrd="7" destOrd="0" presId="urn:microsoft.com/office/officeart/2005/8/layout/lProcess3"/>
    <dgm:cxn modelId="{6D0D4CD1-7923-4BA8-929C-0A5DA0F6C704}" type="presParOf" srcId="{92F759FC-1E0D-411B-9568-D1B91C985DAA}" destId="{48DE240F-71E9-48BC-9373-3B76CB690B99}" srcOrd="8" destOrd="0" presId="urn:microsoft.com/office/officeart/2005/8/layout/lProcess3"/>
    <dgm:cxn modelId="{6C9C14FF-EDD8-4961-8BD8-EB11449DA613}" type="presParOf" srcId="{92F759FC-1E0D-411B-9568-D1B91C985DAA}" destId="{D235BC06-3D02-4EF4-B74B-7B53C7BD7538}" srcOrd="9" destOrd="0" presId="urn:microsoft.com/office/officeart/2005/8/layout/lProcess3"/>
    <dgm:cxn modelId="{34A3384D-9139-4B19-8053-A228419DD478}" type="presParOf" srcId="{92F759FC-1E0D-411B-9568-D1B91C985DAA}" destId="{0ADBE84E-B75D-49FC-A059-572602DB4DF1}" srcOrd="10" destOrd="0" presId="urn:microsoft.com/office/officeart/2005/8/layout/lProcess3"/>
    <dgm:cxn modelId="{592BCD5F-486D-423D-B1A6-27F7338BA9CF}" type="presParOf" srcId="{92F759FC-1E0D-411B-9568-D1B91C985DAA}" destId="{F0EC9833-1AEF-45C7-A18F-46270055B7E6}" srcOrd="11" destOrd="0" presId="urn:microsoft.com/office/officeart/2005/8/layout/lProcess3"/>
    <dgm:cxn modelId="{AECD5C0D-F2A2-459E-8BB7-B0FF2285DDBB}" type="presParOf" srcId="{92F759FC-1E0D-411B-9568-D1B91C985DAA}" destId="{E9297742-8412-417E-A791-CFAC9703CDF5}" srcOrd="12" destOrd="0" presId="urn:microsoft.com/office/officeart/2005/8/layout/lProcess3"/>
    <dgm:cxn modelId="{EA6B3468-0F8F-411E-84D2-5C7D2C20F7A1}" type="presParOf" srcId="{301E9732-D543-4AE3-92AA-5E7615D395E3}" destId="{2F3657FA-4F37-43A3-B755-8F3453A8BD33}" srcOrd="5" destOrd="0" presId="urn:microsoft.com/office/officeart/2005/8/layout/lProcess3"/>
    <dgm:cxn modelId="{CF9CAEF1-F21C-4BE5-ACF4-5E07A05F4791}" type="presParOf" srcId="{301E9732-D543-4AE3-92AA-5E7615D395E3}" destId="{9783A332-3D2A-4F4A-8076-85927972020A}" srcOrd="6" destOrd="0" presId="urn:microsoft.com/office/officeart/2005/8/layout/lProcess3"/>
    <dgm:cxn modelId="{10A0A038-8E33-4862-A201-86A862C04C26}" type="presParOf" srcId="{9783A332-3D2A-4F4A-8076-85927972020A}" destId="{BE72AD4A-0766-4DFF-A570-89DE34DC19EB}" srcOrd="0" destOrd="0" presId="urn:microsoft.com/office/officeart/2005/8/layout/lProcess3"/>
    <dgm:cxn modelId="{41E269E8-6A84-4AE5-9664-A151FE6C65CF}" type="presParOf" srcId="{9783A332-3D2A-4F4A-8076-85927972020A}" destId="{A698FC74-666C-45CB-BB1B-DF1F89F573EF}" srcOrd="1" destOrd="0" presId="urn:microsoft.com/office/officeart/2005/8/layout/lProcess3"/>
    <dgm:cxn modelId="{18A7B265-9673-4136-9594-6B8B02B0E050}" type="presParOf" srcId="{9783A332-3D2A-4F4A-8076-85927972020A}" destId="{E59ACC2E-D787-44E6-9F25-5359E2F64154}" srcOrd="2" destOrd="0" presId="urn:microsoft.com/office/officeart/2005/8/layout/lProcess3"/>
    <dgm:cxn modelId="{B6F9654B-CAE9-4926-98C6-C0C3B4293BDC}" type="presParOf" srcId="{9783A332-3D2A-4F4A-8076-85927972020A}" destId="{17C7FA03-ECAF-4709-A351-4DD441B5AE2B}" srcOrd="3" destOrd="0" presId="urn:microsoft.com/office/officeart/2005/8/layout/lProcess3"/>
    <dgm:cxn modelId="{86325038-B8DF-4778-BFE4-C25969E5C32A}" type="presParOf" srcId="{9783A332-3D2A-4F4A-8076-85927972020A}" destId="{DEC36477-B478-40E2-804A-195D7D46459A}" srcOrd="4" destOrd="0" presId="urn:microsoft.com/office/officeart/2005/8/layout/lProcess3"/>
    <dgm:cxn modelId="{0CBDC8B6-1524-4E19-8D2B-9979CB6A3140}" type="presParOf" srcId="{9783A332-3D2A-4F4A-8076-85927972020A}" destId="{607E9D13-1A86-473C-9496-750636DD5794}" srcOrd="5" destOrd="0" presId="urn:microsoft.com/office/officeart/2005/8/layout/lProcess3"/>
    <dgm:cxn modelId="{89ACB5B7-AFE6-4052-BBBB-D3ACA4C7EACF}" type="presParOf" srcId="{9783A332-3D2A-4F4A-8076-85927972020A}" destId="{F8D33BA9-0C50-4679-8EC7-5813F7A5DB0F}" srcOrd="6" destOrd="0" presId="urn:microsoft.com/office/officeart/2005/8/layout/lProcess3"/>
    <dgm:cxn modelId="{299098B0-A711-42BA-9DC8-502C4D9FB994}" type="presParOf" srcId="{9783A332-3D2A-4F4A-8076-85927972020A}" destId="{7B374CC7-6935-430A-AC78-1CA1DACF058D}" srcOrd="7" destOrd="0" presId="urn:microsoft.com/office/officeart/2005/8/layout/lProcess3"/>
    <dgm:cxn modelId="{11543945-0B1C-4077-BE22-16B57A03C1ED}" type="presParOf" srcId="{9783A332-3D2A-4F4A-8076-85927972020A}" destId="{344281C6-735C-456B-82DB-CBC7FA92B3C0}" srcOrd="8" destOrd="0" presId="urn:microsoft.com/office/officeart/2005/8/layout/lProcess3"/>
    <dgm:cxn modelId="{CB79209E-B0ED-4C44-9123-9C489E2C467D}" type="presParOf" srcId="{9783A332-3D2A-4F4A-8076-85927972020A}" destId="{976B5F81-A6A5-425D-8749-D466D3EBBE62}" srcOrd="9" destOrd="0" presId="urn:microsoft.com/office/officeart/2005/8/layout/lProcess3"/>
    <dgm:cxn modelId="{265D605B-2B40-41F4-B152-2382AD6626AF}" type="presParOf" srcId="{9783A332-3D2A-4F4A-8076-85927972020A}" destId="{7AF3C246-B873-47FA-A577-1D6DF15AA3A2}" srcOrd="10" destOrd="0" presId="urn:microsoft.com/office/officeart/2005/8/layout/lProcess3"/>
    <dgm:cxn modelId="{5E26CD61-BF6D-479C-ABA5-4CB12B71A347}" type="presParOf" srcId="{9783A332-3D2A-4F4A-8076-85927972020A}" destId="{B670626A-3656-4DAD-8F98-CA5A992786D9}" srcOrd="11" destOrd="0" presId="urn:microsoft.com/office/officeart/2005/8/layout/lProcess3"/>
    <dgm:cxn modelId="{F799283F-DDA1-4D13-AC2E-12EA4C340711}" type="presParOf" srcId="{9783A332-3D2A-4F4A-8076-85927972020A}" destId="{24B8A77F-B680-412C-82C5-54C9E2EB5437}" srcOrd="12" destOrd="0" presId="urn:microsoft.com/office/officeart/2005/8/layout/lProcess3"/>
    <dgm:cxn modelId="{EF1B6B77-244D-46D6-BEC0-B268463BCBDF}" type="presParOf" srcId="{301E9732-D543-4AE3-92AA-5E7615D395E3}" destId="{CD076578-617F-4AB1-B081-B0921DBD0E5B}" srcOrd="7" destOrd="0" presId="urn:microsoft.com/office/officeart/2005/8/layout/lProcess3"/>
    <dgm:cxn modelId="{AAAF80B4-0494-43E7-B910-9BABCF8594A6}" type="presParOf" srcId="{301E9732-D543-4AE3-92AA-5E7615D395E3}" destId="{EC35227B-C1D2-427B-9400-33027814D69E}" srcOrd="8" destOrd="0" presId="urn:microsoft.com/office/officeart/2005/8/layout/lProcess3"/>
    <dgm:cxn modelId="{457D128B-DB77-4971-8042-597E1E24410C}" type="presParOf" srcId="{EC35227B-C1D2-427B-9400-33027814D69E}" destId="{E6868343-3D65-4534-AEA2-655B2584A30C}" srcOrd="0" destOrd="0" presId="urn:microsoft.com/office/officeart/2005/8/layout/lProcess3"/>
    <dgm:cxn modelId="{FB9B2BD4-7725-4FDA-B794-948F9C29488D}" type="presParOf" srcId="{EC35227B-C1D2-427B-9400-33027814D69E}" destId="{67A5FFBA-C58E-4C20-B7DC-0C34B3E0D0F4}" srcOrd="1" destOrd="0" presId="urn:microsoft.com/office/officeart/2005/8/layout/lProcess3"/>
    <dgm:cxn modelId="{85543813-D844-4964-AC99-39614D9FB0BD}" type="presParOf" srcId="{EC35227B-C1D2-427B-9400-33027814D69E}" destId="{134BCCA5-6EF5-47CD-A7F5-E41FF2C1CE64}" srcOrd="2" destOrd="0" presId="urn:microsoft.com/office/officeart/2005/8/layout/lProcess3"/>
    <dgm:cxn modelId="{CD7DCABC-604D-4C49-9DC4-9F696854B2E4}" type="presParOf" srcId="{EC35227B-C1D2-427B-9400-33027814D69E}" destId="{550B07C3-2D1C-47B5-91A2-2A7ED58DB091}" srcOrd="3" destOrd="0" presId="urn:microsoft.com/office/officeart/2005/8/layout/lProcess3"/>
    <dgm:cxn modelId="{94ED37AF-4D8C-4007-8B73-89CCCAE799D6}" type="presParOf" srcId="{EC35227B-C1D2-427B-9400-33027814D69E}" destId="{521E2B06-1B49-4850-9B1C-18DBEC686BD7}" srcOrd="4" destOrd="0" presId="urn:microsoft.com/office/officeart/2005/8/layout/lProcess3"/>
    <dgm:cxn modelId="{4559B412-520A-4B9D-803F-AC611F018985}" type="presParOf" srcId="{EC35227B-C1D2-427B-9400-33027814D69E}" destId="{A1F89F4B-A5DA-4B23-8F4D-52A1D90646FF}" srcOrd="5" destOrd="0" presId="urn:microsoft.com/office/officeart/2005/8/layout/lProcess3"/>
    <dgm:cxn modelId="{49A4D83E-9C0F-40B4-9A92-29F1D86485F8}" type="presParOf" srcId="{EC35227B-C1D2-427B-9400-33027814D69E}" destId="{41EA9416-7BA7-4C00-8551-DC965350FE26}" srcOrd="6" destOrd="0" presId="urn:microsoft.com/office/officeart/2005/8/layout/lProcess3"/>
    <dgm:cxn modelId="{57C29A2D-79A0-40D8-B6DE-EAB5E4570210}" type="presParOf" srcId="{EC35227B-C1D2-427B-9400-33027814D69E}" destId="{AA023354-8197-4214-8C05-8E439993749F}" srcOrd="7" destOrd="0" presId="urn:microsoft.com/office/officeart/2005/8/layout/lProcess3"/>
    <dgm:cxn modelId="{4ECDD266-0AA9-4FBB-AB29-C5300404182B}" type="presParOf" srcId="{EC35227B-C1D2-427B-9400-33027814D69E}" destId="{B30F93F6-5E02-4585-96CF-4571E73BB54D}" srcOrd="8" destOrd="0" presId="urn:microsoft.com/office/officeart/2005/8/layout/lProcess3"/>
    <dgm:cxn modelId="{BE70EA8E-6528-4701-8D65-16BC9E2D52BD}" type="presParOf" srcId="{EC35227B-C1D2-427B-9400-33027814D69E}" destId="{8DD222B7-33B2-4C87-81BA-116DE2124B20}" srcOrd="9" destOrd="0" presId="urn:microsoft.com/office/officeart/2005/8/layout/lProcess3"/>
    <dgm:cxn modelId="{525CC5B0-8581-40E9-A43D-84AA319CCE50}" type="presParOf" srcId="{EC35227B-C1D2-427B-9400-33027814D69E}" destId="{B1E94B51-0CB1-4BC8-8763-6063B4177A15}" srcOrd="10" destOrd="0" presId="urn:microsoft.com/office/officeart/2005/8/layout/lProcess3"/>
    <dgm:cxn modelId="{5941F033-E82A-4033-902E-6187C201A914}" type="presParOf" srcId="{EC35227B-C1D2-427B-9400-33027814D69E}" destId="{F674F9DA-9B0F-422E-8934-C030817B9EF8}" srcOrd="11" destOrd="0" presId="urn:microsoft.com/office/officeart/2005/8/layout/lProcess3"/>
    <dgm:cxn modelId="{417C11D4-6019-4A55-9679-A6C1B63A2541}" type="presParOf" srcId="{EC35227B-C1D2-427B-9400-33027814D69E}" destId="{CCADF14E-1AE4-4495-AA29-273A95E7BA3D}" srcOrd="12" destOrd="0" presId="urn:microsoft.com/office/officeart/2005/8/layout/lProcess3"/>
    <dgm:cxn modelId="{17C9AFCA-978F-4634-9C59-3AC86C42367E}" type="presParOf" srcId="{301E9732-D543-4AE3-92AA-5E7615D395E3}" destId="{E1A2A028-2EA8-43ED-B83D-EF1A28BA4671}" srcOrd="9" destOrd="0" presId="urn:microsoft.com/office/officeart/2005/8/layout/lProcess3"/>
    <dgm:cxn modelId="{A75D795B-67BC-4312-859E-597B74AD5C94}" type="presParOf" srcId="{301E9732-D543-4AE3-92AA-5E7615D395E3}" destId="{572EA800-74C1-4502-B86F-DF940673EF67}" srcOrd="10" destOrd="0" presId="urn:microsoft.com/office/officeart/2005/8/layout/lProcess3"/>
    <dgm:cxn modelId="{5891A21A-AA44-4B1F-BC97-965C02375986}" type="presParOf" srcId="{572EA800-74C1-4502-B86F-DF940673EF67}" destId="{7AA7CCD5-D16E-4F9A-A396-4881E7169586}" srcOrd="0" destOrd="0" presId="urn:microsoft.com/office/officeart/2005/8/layout/lProcess3"/>
    <dgm:cxn modelId="{4168ECC3-BC69-4FB9-951F-78CF566AF5B7}" type="presParOf" srcId="{572EA800-74C1-4502-B86F-DF940673EF67}" destId="{AC2E6E49-5D26-4FF0-AA80-DDD03EDDA07B}" srcOrd="1" destOrd="0" presId="urn:microsoft.com/office/officeart/2005/8/layout/lProcess3"/>
    <dgm:cxn modelId="{5718F6E3-ECC9-450B-B510-EE82393D4934}" type="presParOf" srcId="{572EA800-74C1-4502-B86F-DF940673EF67}" destId="{1397551E-7C1C-46A1-B26F-F794EED43AD4}" srcOrd="2" destOrd="0" presId="urn:microsoft.com/office/officeart/2005/8/layout/lProcess3"/>
    <dgm:cxn modelId="{4DC7C8AF-E49A-4708-AF39-C23E8E3AF200}" type="presParOf" srcId="{572EA800-74C1-4502-B86F-DF940673EF67}" destId="{286092D8-B76A-4C3C-B142-36C11A7D78B5}" srcOrd="3" destOrd="0" presId="urn:microsoft.com/office/officeart/2005/8/layout/lProcess3"/>
    <dgm:cxn modelId="{8C810144-5539-4766-BCED-C62432624547}" type="presParOf" srcId="{572EA800-74C1-4502-B86F-DF940673EF67}" destId="{79BAB171-C88D-44C9-96DC-88EAF4D6801F}" srcOrd="4" destOrd="0" presId="urn:microsoft.com/office/officeart/2005/8/layout/lProcess3"/>
    <dgm:cxn modelId="{721835A7-9EF4-4BC4-9792-16BD0B3536D4}" type="presParOf" srcId="{572EA800-74C1-4502-B86F-DF940673EF67}" destId="{1A772811-7339-4F93-A9F2-D96EA997A633}" srcOrd="5" destOrd="0" presId="urn:microsoft.com/office/officeart/2005/8/layout/lProcess3"/>
    <dgm:cxn modelId="{CFD47E65-726C-4324-93AC-3E446629EC02}" type="presParOf" srcId="{572EA800-74C1-4502-B86F-DF940673EF67}" destId="{411EED66-212C-4563-9207-FD0D0F2C23A3}" srcOrd="6" destOrd="0" presId="urn:microsoft.com/office/officeart/2005/8/layout/lProcess3"/>
    <dgm:cxn modelId="{953DFE05-DA60-4697-97A8-1B973330F756}" type="presParOf" srcId="{572EA800-74C1-4502-B86F-DF940673EF67}" destId="{A3208D53-2FF1-4C4E-999C-08AED64E667C}" srcOrd="7" destOrd="0" presId="urn:microsoft.com/office/officeart/2005/8/layout/lProcess3"/>
    <dgm:cxn modelId="{DABF0CAD-1616-4785-B7DB-BA8FB5EFFD2F}" type="presParOf" srcId="{572EA800-74C1-4502-B86F-DF940673EF67}" destId="{00AE8F60-3659-45E8-AC68-4AC1486A2C15}" srcOrd="8" destOrd="0" presId="urn:microsoft.com/office/officeart/2005/8/layout/lProcess3"/>
    <dgm:cxn modelId="{3F2BCA6B-B1BF-4358-93D1-C403D86F226D}" type="presParOf" srcId="{572EA800-74C1-4502-B86F-DF940673EF67}" destId="{45A043B2-0D6D-485A-918E-6DD9CC642EDE}" srcOrd="9" destOrd="0" presId="urn:microsoft.com/office/officeart/2005/8/layout/lProcess3"/>
    <dgm:cxn modelId="{81755F70-9EB2-4ACA-A91C-B583F791E637}" type="presParOf" srcId="{572EA800-74C1-4502-B86F-DF940673EF67}" destId="{5CAF7871-230D-4342-8640-61EEEC295104}" srcOrd="10" destOrd="0" presId="urn:microsoft.com/office/officeart/2005/8/layout/lProcess3"/>
    <dgm:cxn modelId="{CA530A12-7A20-47F4-8225-C70DD23BD6E9}" type="presParOf" srcId="{572EA800-74C1-4502-B86F-DF940673EF67}" destId="{FA6A9C16-71FF-405D-93EE-37A5CB830AA7}" srcOrd="11" destOrd="0" presId="urn:microsoft.com/office/officeart/2005/8/layout/lProcess3"/>
    <dgm:cxn modelId="{8F931283-FDAA-4268-A017-52C9155228FE}" type="presParOf" srcId="{572EA800-74C1-4502-B86F-DF940673EF67}" destId="{BB3F0C14-86DA-450B-BF11-B27488FB6E85}" srcOrd="12" destOrd="0" presId="urn:microsoft.com/office/officeart/2005/8/layout/lProcess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B998DF4-6C0F-4B53-8158-8F47A395CD6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0713FC0-6D25-4CFA-833F-A4DF92D9E635}">
      <dgm:prSet phldrT="[Text]" custT="1"/>
      <dgm:spPr/>
      <dgm:t>
        <a:bodyPr/>
        <a:lstStyle/>
        <a:p>
          <a:r>
            <a:rPr lang="en-US" sz="2000" b="1" dirty="0" smtClean="0">
              <a:solidFill>
                <a:schemeClr val="bg1"/>
              </a:solidFill>
              <a:latin typeface="Calibri" panose="020F0502020204030204" pitchFamily="34" charset="0"/>
              <a:cs typeface="Calibri" panose="020F0502020204030204" pitchFamily="34" charset="0"/>
            </a:rPr>
            <a:t>Intrapersonal Distress</a:t>
          </a:r>
          <a:endParaRPr lang="en-US" sz="2000" b="1" dirty="0">
            <a:solidFill>
              <a:schemeClr val="bg1"/>
            </a:solidFill>
            <a:latin typeface="Calibri" panose="020F0502020204030204" pitchFamily="34" charset="0"/>
            <a:cs typeface="Calibri" panose="020F0502020204030204" pitchFamily="34" charset="0"/>
          </a:endParaRPr>
        </a:p>
      </dgm:t>
    </dgm:pt>
    <dgm:pt modelId="{EABDF634-B239-4F9D-87CF-2C736BB4DA64}" type="parTrans" cxnId="{1BD79530-F2B3-44E4-BA16-72A455EC3433}">
      <dgm:prSet/>
      <dgm:spPr/>
      <dgm:t>
        <a:bodyPr/>
        <a:lstStyle/>
        <a:p>
          <a:endParaRPr lang="en-US">
            <a:latin typeface="Calibri" panose="020F0502020204030204" pitchFamily="34" charset="0"/>
            <a:cs typeface="Calibri" panose="020F0502020204030204" pitchFamily="34" charset="0"/>
          </a:endParaRPr>
        </a:p>
      </dgm:t>
    </dgm:pt>
    <dgm:pt modelId="{FCE11611-AA35-4246-A0BD-01C37FB7FC18}" type="sibTrans" cxnId="{1BD79530-F2B3-44E4-BA16-72A455EC3433}">
      <dgm:prSet/>
      <dgm:spPr/>
      <dgm:t>
        <a:bodyPr/>
        <a:lstStyle/>
        <a:p>
          <a:endParaRPr lang="en-US">
            <a:latin typeface="Calibri" panose="020F0502020204030204" pitchFamily="34" charset="0"/>
            <a:cs typeface="Calibri" panose="020F0502020204030204" pitchFamily="34" charset="0"/>
          </a:endParaRPr>
        </a:p>
      </dgm:t>
    </dgm:pt>
    <dgm:pt modelId="{E759CA93-B25B-4254-8E76-918BC6AB6ACA}">
      <dgm:prSet phldrT="[Text]" custT="1"/>
      <dgm:spPr/>
      <dgm:t>
        <a:bodyPr/>
        <a:lstStyle/>
        <a:p>
          <a:pPr marL="173038" indent="-173038">
            <a:spcAft>
              <a:spcPts val="0"/>
            </a:spcAft>
          </a:pPr>
          <a:r>
            <a:rPr lang="en-US" sz="1600" b="1" dirty="0" smtClean="0">
              <a:latin typeface="Calibri" panose="020F0502020204030204" pitchFamily="34" charset="0"/>
            </a:rPr>
            <a:t>Emotional </a:t>
          </a:r>
          <a:r>
            <a:rPr lang="en-US" sz="1600" b="1" dirty="0" smtClean="0">
              <a:latin typeface="Calibri"/>
              <a:ea typeface="Calibri"/>
              <a:cs typeface="Times New Roman"/>
            </a:rPr>
            <a:t>distress characterized by depression, anxiety, fearfulness</a:t>
          </a:r>
          <a:endParaRPr lang="en-US" sz="1600" dirty="0">
            <a:latin typeface="Calibri" panose="020F0502020204030204" pitchFamily="34" charset="0"/>
            <a:cs typeface="Calibri" panose="020F0502020204030204" pitchFamily="34" charset="0"/>
          </a:endParaRPr>
        </a:p>
      </dgm:t>
    </dgm:pt>
    <dgm:pt modelId="{B3718998-C495-4346-AE2F-E7EAB259431D}" type="parTrans" cxnId="{06C546E5-4B4E-4B98-8921-7058932BF097}">
      <dgm:prSet/>
      <dgm:spPr/>
      <dgm:t>
        <a:bodyPr/>
        <a:lstStyle/>
        <a:p>
          <a:endParaRPr lang="en-US">
            <a:latin typeface="Calibri" panose="020F0502020204030204" pitchFamily="34" charset="0"/>
            <a:cs typeface="Calibri" panose="020F0502020204030204" pitchFamily="34" charset="0"/>
          </a:endParaRPr>
        </a:p>
      </dgm:t>
    </dgm:pt>
    <dgm:pt modelId="{F7DA79E2-0F56-4939-8868-9AEEFE608DE1}" type="sibTrans" cxnId="{06C546E5-4B4E-4B98-8921-7058932BF097}">
      <dgm:prSet/>
      <dgm:spPr/>
      <dgm:t>
        <a:bodyPr/>
        <a:lstStyle/>
        <a:p>
          <a:endParaRPr lang="en-US">
            <a:latin typeface="Calibri" panose="020F0502020204030204" pitchFamily="34" charset="0"/>
            <a:cs typeface="Calibri" panose="020F0502020204030204" pitchFamily="34" charset="0"/>
          </a:endParaRPr>
        </a:p>
      </dgm:t>
    </dgm:pt>
    <dgm:pt modelId="{C8A206F6-E5FB-4FB8-9BCE-6E40E772DDAE}">
      <dgm:prSet phldrT="[Text]" custT="1"/>
      <dgm:spPr/>
      <dgm:t>
        <a:bodyPr/>
        <a:lstStyle/>
        <a:p>
          <a:r>
            <a:rPr lang="en-US" sz="1800" b="1" dirty="0" smtClean="0">
              <a:latin typeface="Calibri" panose="020F0502020204030204" pitchFamily="34" charset="0"/>
              <a:cs typeface="Calibri" panose="020F0502020204030204" pitchFamily="34" charset="0"/>
            </a:rPr>
            <a:t>Somatic</a:t>
          </a:r>
          <a:endParaRPr lang="en-US" sz="1600" b="1" dirty="0">
            <a:latin typeface="Calibri" panose="020F0502020204030204" pitchFamily="34" charset="0"/>
            <a:cs typeface="Calibri" panose="020F0502020204030204" pitchFamily="34" charset="0"/>
          </a:endParaRPr>
        </a:p>
      </dgm:t>
    </dgm:pt>
    <dgm:pt modelId="{EDFFE950-EEF8-49AF-8795-045B3583766D}" type="parTrans" cxnId="{6CA6DFB2-C562-4CFF-8382-43E890FF2F60}">
      <dgm:prSet/>
      <dgm:spPr/>
      <dgm:t>
        <a:bodyPr/>
        <a:lstStyle/>
        <a:p>
          <a:endParaRPr lang="en-US">
            <a:latin typeface="Calibri" panose="020F0502020204030204" pitchFamily="34" charset="0"/>
            <a:cs typeface="Calibri" panose="020F0502020204030204" pitchFamily="34" charset="0"/>
          </a:endParaRPr>
        </a:p>
      </dgm:t>
    </dgm:pt>
    <dgm:pt modelId="{E5253D46-DBB1-49F5-A940-4443BCB7BE46}" type="sibTrans" cxnId="{6CA6DFB2-C562-4CFF-8382-43E890FF2F60}">
      <dgm:prSet/>
      <dgm:spPr/>
      <dgm:t>
        <a:bodyPr/>
        <a:lstStyle/>
        <a:p>
          <a:endParaRPr lang="en-US">
            <a:latin typeface="Calibri" panose="020F0502020204030204" pitchFamily="34" charset="0"/>
            <a:cs typeface="Calibri" panose="020F0502020204030204" pitchFamily="34" charset="0"/>
          </a:endParaRPr>
        </a:p>
      </dgm:t>
    </dgm:pt>
    <dgm:pt modelId="{28E07E42-78AD-417B-A60F-F657D32FD351}">
      <dgm:prSet phldrT="[Text]" custT="1"/>
      <dgm:spPr/>
      <dgm:t>
        <a:bodyPr/>
        <a:lstStyle/>
        <a:p>
          <a:pPr marL="173038" indent="-173038"/>
          <a:r>
            <a:rPr lang="en-US" sz="1600" b="1" dirty="0" smtClean="0">
              <a:solidFill>
                <a:prstClr val="black"/>
              </a:solidFill>
              <a:latin typeface="Calibri" panose="020F0502020204030204" pitchFamily="34" charset="0"/>
            </a:rPr>
            <a:t>Physical and/or somatic concerns the child displays or reports, including sleep disruption</a:t>
          </a:r>
          <a:endParaRPr lang="en-US" sz="1600" b="1" dirty="0">
            <a:latin typeface="Calibri" panose="020F0502020204030204" pitchFamily="34" charset="0"/>
            <a:cs typeface="Calibri" panose="020F0502020204030204" pitchFamily="34" charset="0"/>
          </a:endParaRPr>
        </a:p>
      </dgm:t>
    </dgm:pt>
    <dgm:pt modelId="{CABF0260-DC8D-4586-A0CA-65F439772C35}" type="parTrans" cxnId="{23CDBFA9-8222-4882-B90C-280F17FD8077}">
      <dgm:prSet/>
      <dgm:spPr/>
      <dgm:t>
        <a:bodyPr/>
        <a:lstStyle/>
        <a:p>
          <a:endParaRPr lang="en-US">
            <a:latin typeface="Calibri" panose="020F0502020204030204" pitchFamily="34" charset="0"/>
            <a:cs typeface="Calibri" panose="020F0502020204030204" pitchFamily="34" charset="0"/>
          </a:endParaRPr>
        </a:p>
      </dgm:t>
    </dgm:pt>
    <dgm:pt modelId="{6C2040DC-C9D7-43F6-898D-3CBA4544B0DC}" type="sibTrans" cxnId="{23CDBFA9-8222-4882-B90C-280F17FD8077}">
      <dgm:prSet/>
      <dgm:spPr/>
      <dgm:t>
        <a:bodyPr/>
        <a:lstStyle/>
        <a:p>
          <a:endParaRPr lang="en-US">
            <a:latin typeface="Calibri" panose="020F0502020204030204" pitchFamily="34" charset="0"/>
            <a:cs typeface="Calibri" panose="020F0502020204030204" pitchFamily="34" charset="0"/>
          </a:endParaRPr>
        </a:p>
      </dgm:t>
    </dgm:pt>
    <dgm:pt modelId="{9633A503-E9A5-4571-B373-BC7AF6511CC7}">
      <dgm:prSet custT="1"/>
      <dgm:spPr/>
      <dgm:t>
        <a:bodyPr/>
        <a:lstStyle/>
        <a:p>
          <a:pPr>
            <a:spcAft>
              <a:spcPts val="0"/>
            </a:spcAft>
          </a:pPr>
          <a:r>
            <a:rPr lang="en-US" sz="1800" b="1" dirty="0" smtClean="0">
              <a:latin typeface="Calibri" panose="020F0502020204030204" pitchFamily="34" charset="0"/>
              <a:cs typeface="Calibri" panose="020F0502020204030204" pitchFamily="34" charset="0"/>
            </a:rPr>
            <a:t>Interpersonal Relations</a:t>
          </a:r>
          <a:endParaRPr lang="en-US" sz="1800" b="1" dirty="0">
            <a:latin typeface="Calibri" panose="020F0502020204030204" pitchFamily="34" charset="0"/>
            <a:cs typeface="Calibri" panose="020F0502020204030204" pitchFamily="34" charset="0"/>
          </a:endParaRPr>
        </a:p>
      </dgm:t>
    </dgm:pt>
    <dgm:pt modelId="{B24FD239-8170-4034-AF1C-9F401A061643}" type="parTrans" cxnId="{3F8A9DF7-71D4-4E21-BD6A-7693A5BB9E0C}">
      <dgm:prSet/>
      <dgm:spPr/>
      <dgm:t>
        <a:bodyPr/>
        <a:lstStyle/>
        <a:p>
          <a:endParaRPr lang="en-US"/>
        </a:p>
      </dgm:t>
    </dgm:pt>
    <dgm:pt modelId="{053CEF99-D708-43CA-A5D4-249320E803B9}" type="sibTrans" cxnId="{3F8A9DF7-71D4-4E21-BD6A-7693A5BB9E0C}">
      <dgm:prSet/>
      <dgm:spPr/>
      <dgm:t>
        <a:bodyPr/>
        <a:lstStyle/>
        <a:p>
          <a:endParaRPr lang="en-US"/>
        </a:p>
      </dgm:t>
    </dgm:pt>
    <dgm:pt modelId="{26C00685-1EE2-42D8-A113-030325C5653E}">
      <dgm:prSet custT="1"/>
      <dgm:spPr/>
      <dgm:t>
        <a:bodyPr/>
        <a:lstStyle/>
        <a:p>
          <a:r>
            <a:rPr lang="en-US" sz="1800" b="1" dirty="0" smtClean="0">
              <a:latin typeface="Calibri" panose="020F0502020204030204" pitchFamily="34" charset="0"/>
              <a:cs typeface="Calibri" panose="020F0502020204030204" pitchFamily="34" charset="0"/>
            </a:rPr>
            <a:t>Social Problems</a:t>
          </a:r>
          <a:endParaRPr lang="en-US" sz="1800" b="1" dirty="0">
            <a:latin typeface="Calibri" panose="020F0502020204030204" pitchFamily="34" charset="0"/>
            <a:cs typeface="Calibri" panose="020F0502020204030204" pitchFamily="34" charset="0"/>
          </a:endParaRPr>
        </a:p>
      </dgm:t>
    </dgm:pt>
    <dgm:pt modelId="{69105A19-229A-444E-9C28-F56056074C47}" type="parTrans" cxnId="{CCFB294C-87AD-4ACE-B825-F966DCE9B0E2}">
      <dgm:prSet/>
      <dgm:spPr/>
      <dgm:t>
        <a:bodyPr/>
        <a:lstStyle/>
        <a:p>
          <a:endParaRPr lang="en-US"/>
        </a:p>
      </dgm:t>
    </dgm:pt>
    <dgm:pt modelId="{464FEB6A-CFA6-4948-B047-4CC32E8F50CC}" type="sibTrans" cxnId="{CCFB294C-87AD-4ACE-B825-F966DCE9B0E2}">
      <dgm:prSet/>
      <dgm:spPr/>
      <dgm:t>
        <a:bodyPr/>
        <a:lstStyle/>
        <a:p>
          <a:endParaRPr lang="en-US"/>
        </a:p>
      </dgm:t>
    </dgm:pt>
    <dgm:pt modelId="{44174899-466C-471E-98DC-2E5C10013F13}">
      <dgm:prSet custT="1"/>
      <dgm:spPr>
        <a:noFill/>
        <a:ln>
          <a:noFill/>
        </a:ln>
      </dgm:spPr>
      <dgm:t>
        <a:bodyPr anchor="t"/>
        <a:lstStyle/>
        <a:p>
          <a:pPr marL="0" indent="173038">
            <a:lnSpc>
              <a:spcPct val="100000"/>
            </a:lnSpc>
            <a:spcAft>
              <a:spcPts val="0"/>
            </a:spcAft>
          </a:pPr>
          <a:r>
            <a:rPr lang="en-US" sz="1200" dirty="0" smtClean="0">
              <a:solidFill>
                <a:prstClr val="black"/>
              </a:solidFill>
              <a:latin typeface="Calibri" panose="020F0502020204030204" pitchFamily="34" charset="0"/>
            </a:rPr>
            <a:t>●</a:t>
          </a:r>
          <a:r>
            <a:rPr lang="en-US" sz="1400" b="1" dirty="0" smtClean="0">
              <a:solidFill>
                <a:prstClr val="black"/>
              </a:solidFill>
              <a:latin typeface="Calibri" panose="020F0502020204030204" pitchFamily="34" charset="0"/>
            </a:rPr>
            <a:t> </a:t>
          </a:r>
          <a:r>
            <a:rPr lang="en-US" sz="1600" b="1" dirty="0" smtClean="0">
              <a:solidFill>
                <a:prstClr val="black"/>
              </a:solidFill>
              <a:latin typeface="Calibri" panose="020F0502020204030204" pitchFamily="34" charset="0"/>
            </a:rPr>
            <a:t>Interpersonal difficulty with parents/guardians, adults and/or peers</a:t>
          </a:r>
        </a:p>
        <a:p>
          <a:pPr marL="0" indent="173038">
            <a:lnSpc>
              <a:spcPct val="100000"/>
            </a:lnSpc>
            <a:spcAft>
              <a:spcPts val="0"/>
            </a:spcAft>
          </a:pPr>
          <a:endParaRPr lang="en-US" sz="1600" dirty="0"/>
        </a:p>
      </dgm:t>
    </dgm:pt>
    <dgm:pt modelId="{38CE8D8B-FA7F-4BD6-8C1E-48F80EAB9571}" type="sibTrans" cxnId="{A30879E2-1071-470B-99BA-D0FADE575A24}">
      <dgm:prSet/>
      <dgm:spPr/>
      <dgm:t>
        <a:bodyPr/>
        <a:lstStyle/>
        <a:p>
          <a:endParaRPr lang="en-US"/>
        </a:p>
      </dgm:t>
    </dgm:pt>
    <dgm:pt modelId="{037932E0-7B58-4A62-BAC8-D572967D7924}" type="parTrans" cxnId="{A30879E2-1071-470B-99BA-D0FADE575A24}">
      <dgm:prSet/>
      <dgm:spPr/>
      <dgm:t>
        <a:bodyPr/>
        <a:lstStyle/>
        <a:p>
          <a:endParaRPr lang="en-US"/>
        </a:p>
      </dgm:t>
    </dgm:pt>
    <dgm:pt modelId="{20E98CF3-0115-4A85-A8B1-5E74ECD7948B}">
      <dgm:prSet custT="1"/>
      <dgm:spPr>
        <a:noFill/>
        <a:ln>
          <a:noFill/>
        </a:ln>
      </dgm:spPr>
      <dgm:t>
        <a:bodyPr/>
        <a:lstStyle/>
        <a:p>
          <a:pPr marL="173038" indent="0"/>
          <a:r>
            <a:rPr lang="en-US" sz="1200" dirty="0" smtClean="0">
              <a:solidFill>
                <a:schemeClr val="tx1"/>
              </a:solidFill>
              <a:latin typeface="Calibri" panose="020F0502020204030204" pitchFamily="34" charset="0"/>
              <a:cs typeface="Calibri" panose="020F0502020204030204" pitchFamily="34" charset="0"/>
            </a:rPr>
            <a:t>● </a:t>
          </a:r>
          <a:r>
            <a:rPr lang="en-US" sz="1600" b="1" dirty="0" smtClean="0">
              <a:solidFill>
                <a:schemeClr val="tx1"/>
              </a:solidFill>
              <a:latin typeface="Calibri" panose="020F0502020204030204" pitchFamily="34" charset="0"/>
              <a:cs typeface="Calibri" panose="020F0502020204030204" pitchFamily="34" charset="0"/>
            </a:rPr>
            <a:t>Behaviors that violate social norms and/or expectations</a:t>
          </a:r>
          <a:r>
            <a:rPr lang="en-US" sz="500" dirty="0" smtClean="0">
              <a:latin typeface="Calibri" panose="020F0502020204030204" pitchFamily="34" charset="0"/>
              <a:cs typeface="Calibri" panose="020F0502020204030204" pitchFamily="34" charset="0"/>
            </a:rPr>
            <a:t>	</a:t>
          </a:r>
        </a:p>
        <a:p>
          <a:pPr marL="173038" indent="0"/>
          <a:r>
            <a:rPr lang="en-US" sz="500" dirty="0" smtClean="0"/>
            <a:t>		</a:t>
          </a:r>
          <a:endParaRPr lang="en-US" sz="500" dirty="0"/>
        </a:p>
      </dgm:t>
    </dgm:pt>
    <dgm:pt modelId="{E2234B6C-0651-453B-865C-E14307924848}" type="parTrans" cxnId="{4AE1A0C9-CE0F-4916-9223-CCFADE73C342}">
      <dgm:prSet/>
      <dgm:spPr/>
      <dgm:t>
        <a:bodyPr/>
        <a:lstStyle/>
        <a:p>
          <a:endParaRPr lang="en-US"/>
        </a:p>
      </dgm:t>
    </dgm:pt>
    <dgm:pt modelId="{B3418E38-D6EE-4F39-B20B-F1E77B59EDEC}" type="sibTrans" cxnId="{4AE1A0C9-CE0F-4916-9223-CCFADE73C342}">
      <dgm:prSet/>
      <dgm:spPr/>
      <dgm:t>
        <a:bodyPr/>
        <a:lstStyle/>
        <a:p>
          <a:endParaRPr lang="en-US"/>
        </a:p>
      </dgm:t>
    </dgm:pt>
    <dgm:pt modelId="{61CA32FC-3147-47EE-BA27-A6D10272B16A}">
      <dgm:prSet phldrT="[Text]" custT="1"/>
      <dgm:spPr/>
      <dgm:t>
        <a:bodyPr/>
        <a:lstStyle/>
        <a:p>
          <a:pPr marL="114300" indent="0"/>
          <a:endParaRPr lang="en-US" sz="1400" dirty="0">
            <a:latin typeface="Calibri" panose="020F0502020204030204" pitchFamily="34" charset="0"/>
            <a:cs typeface="Calibri" panose="020F0502020204030204" pitchFamily="34" charset="0"/>
          </a:endParaRPr>
        </a:p>
      </dgm:t>
    </dgm:pt>
    <dgm:pt modelId="{9652887D-1020-4C7F-B152-3B2FFA8900F0}" type="parTrans" cxnId="{8A713650-B23F-46EC-B392-4BC2C7375B4B}">
      <dgm:prSet/>
      <dgm:spPr/>
      <dgm:t>
        <a:bodyPr/>
        <a:lstStyle/>
        <a:p>
          <a:endParaRPr lang="en-US"/>
        </a:p>
      </dgm:t>
    </dgm:pt>
    <dgm:pt modelId="{6E27C576-6148-45BE-8BB3-44AC7C6BCB6C}" type="sibTrans" cxnId="{8A713650-B23F-46EC-B392-4BC2C7375B4B}">
      <dgm:prSet/>
      <dgm:spPr/>
      <dgm:t>
        <a:bodyPr/>
        <a:lstStyle/>
        <a:p>
          <a:endParaRPr lang="en-US"/>
        </a:p>
      </dgm:t>
    </dgm:pt>
    <dgm:pt modelId="{E2A51054-024A-426C-BA0D-11920AEC4089}">
      <dgm:prSet custT="1"/>
      <dgm:spPr/>
      <dgm:t>
        <a:bodyPr/>
        <a:lstStyle/>
        <a:p>
          <a:r>
            <a:rPr lang="en-US" sz="1800" b="1" dirty="0" smtClean="0">
              <a:latin typeface="Calibri" panose="020F0502020204030204" pitchFamily="34" charset="0"/>
              <a:cs typeface="Calibri" panose="020F0502020204030204" pitchFamily="34" charset="0"/>
            </a:rPr>
            <a:t>Behavioral Dysfunction</a:t>
          </a:r>
          <a:endParaRPr lang="en-US" sz="1800" b="1" dirty="0">
            <a:latin typeface="Calibri" panose="020F0502020204030204" pitchFamily="34" charset="0"/>
            <a:cs typeface="Calibri" panose="020F0502020204030204" pitchFamily="34" charset="0"/>
          </a:endParaRPr>
        </a:p>
      </dgm:t>
    </dgm:pt>
    <dgm:pt modelId="{49FA4FF7-C522-4869-894A-F6BA77D602F5}" type="parTrans" cxnId="{764C6494-DEE3-4DA6-A4E0-68E94E5CB02E}">
      <dgm:prSet/>
      <dgm:spPr/>
      <dgm:t>
        <a:bodyPr/>
        <a:lstStyle/>
        <a:p>
          <a:endParaRPr lang="en-US"/>
        </a:p>
      </dgm:t>
    </dgm:pt>
    <dgm:pt modelId="{94118252-FC19-449E-AD0D-FEBF13DCFD67}" type="sibTrans" cxnId="{764C6494-DEE3-4DA6-A4E0-68E94E5CB02E}">
      <dgm:prSet/>
      <dgm:spPr/>
      <dgm:t>
        <a:bodyPr/>
        <a:lstStyle/>
        <a:p>
          <a:endParaRPr lang="en-US"/>
        </a:p>
      </dgm:t>
    </dgm:pt>
    <dgm:pt modelId="{3CC8890E-68C0-4FF6-80CF-EFACCB66EC4F}">
      <dgm:prSet custT="1"/>
      <dgm:spPr>
        <a:noFill/>
        <a:ln>
          <a:noFill/>
        </a:ln>
      </dgm:spPr>
      <dgm:t>
        <a:bodyPr/>
        <a:lstStyle/>
        <a:p>
          <a:pPr marL="288925" indent="-115888"/>
          <a:r>
            <a:rPr lang="en-US" sz="1200" dirty="0" smtClean="0">
              <a:solidFill>
                <a:schemeClr val="tx1"/>
              </a:solidFill>
              <a:latin typeface="Calibri" panose="020F0502020204030204" pitchFamily="34" charset="0"/>
              <a:cs typeface="Calibri" panose="020F0502020204030204" pitchFamily="34" charset="0"/>
            </a:rPr>
            <a:t>● </a:t>
          </a:r>
          <a:r>
            <a:rPr lang="en-US" sz="1600" b="1" dirty="0" smtClean="0">
              <a:solidFill>
                <a:schemeClr val="tx1"/>
              </a:solidFill>
              <a:latin typeface="Calibri" panose="020F0502020204030204" pitchFamily="34" charset="0"/>
              <a:cs typeface="Calibri" panose="020F0502020204030204" pitchFamily="34" charset="0"/>
            </a:rPr>
            <a:t>Difficulty with attention, concentration, managing impulsive behaviors, organizing and completing task, and handling frustration</a:t>
          </a:r>
          <a:endParaRPr lang="en-US" sz="1600" b="1" dirty="0">
            <a:solidFill>
              <a:schemeClr val="tx1"/>
            </a:solidFill>
            <a:latin typeface="Calibri" panose="020F0502020204030204" pitchFamily="34" charset="0"/>
            <a:cs typeface="Calibri" panose="020F0502020204030204" pitchFamily="34" charset="0"/>
          </a:endParaRPr>
        </a:p>
      </dgm:t>
    </dgm:pt>
    <dgm:pt modelId="{4D4AC904-432F-4B31-AF0B-53935C1C1DB1}" type="parTrans" cxnId="{3DD93ACA-CE8F-4C25-96AF-1B03318178C8}">
      <dgm:prSet/>
      <dgm:spPr/>
      <dgm:t>
        <a:bodyPr/>
        <a:lstStyle/>
        <a:p>
          <a:endParaRPr lang="en-US"/>
        </a:p>
      </dgm:t>
    </dgm:pt>
    <dgm:pt modelId="{4ECC7CAE-FDA4-4200-B0A9-CECB9AD213B6}" type="sibTrans" cxnId="{3DD93ACA-CE8F-4C25-96AF-1B03318178C8}">
      <dgm:prSet/>
      <dgm:spPr/>
      <dgm:t>
        <a:bodyPr/>
        <a:lstStyle/>
        <a:p>
          <a:endParaRPr lang="en-US"/>
        </a:p>
      </dgm:t>
    </dgm:pt>
    <dgm:pt modelId="{627D06AA-142A-44B6-AE1B-CE6012829B71}" type="pres">
      <dgm:prSet presAssocID="{5B998DF4-6C0F-4B53-8158-8F47A395CD65}" presName="linear" presStyleCnt="0">
        <dgm:presLayoutVars>
          <dgm:animLvl val="lvl"/>
          <dgm:resizeHandles val="exact"/>
        </dgm:presLayoutVars>
      </dgm:prSet>
      <dgm:spPr/>
      <dgm:t>
        <a:bodyPr/>
        <a:lstStyle/>
        <a:p>
          <a:endParaRPr lang="en-US"/>
        </a:p>
      </dgm:t>
    </dgm:pt>
    <dgm:pt modelId="{58F33F4F-11E8-4021-B0EA-2DF4708541AF}" type="pres">
      <dgm:prSet presAssocID="{D0713FC0-6D25-4CFA-833F-A4DF92D9E635}" presName="parentText" presStyleLbl="node1" presStyleIdx="0" presStyleCnt="8" custLinFactNeighborX="2000" custLinFactNeighborY="-11710">
        <dgm:presLayoutVars>
          <dgm:chMax val="0"/>
          <dgm:bulletEnabled val="1"/>
        </dgm:presLayoutVars>
      </dgm:prSet>
      <dgm:spPr/>
      <dgm:t>
        <a:bodyPr/>
        <a:lstStyle/>
        <a:p>
          <a:endParaRPr lang="en-US"/>
        </a:p>
      </dgm:t>
    </dgm:pt>
    <dgm:pt modelId="{4D5AE3B0-6C58-4056-BC5C-5D495CC94B21}" type="pres">
      <dgm:prSet presAssocID="{D0713FC0-6D25-4CFA-833F-A4DF92D9E635}" presName="childText" presStyleLbl="revTx" presStyleIdx="0" presStyleCnt="2" custScaleY="158383">
        <dgm:presLayoutVars>
          <dgm:bulletEnabled val="1"/>
        </dgm:presLayoutVars>
      </dgm:prSet>
      <dgm:spPr/>
      <dgm:t>
        <a:bodyPr/>
        <a:lstStyle/>
        <a:p>
          <a:endParaRPr lang="en-US"/>
        </a:p>
      </dgm:t>
    </dgm:pt>
    <dgm:pt modelId="{89DC32FD-03A7-46F5-AFF0-2208461D7768}" type="pres">
      <dgm:prSet presAssocID="{C8A206F6-E5FB-4FB8-9BCE-6E40E772DDAE}" presName="parentText" presStyleLbl="node1" presStyleIdx="1" presStyleCnt="8">
        <dgm:presLayoutVars>
          <dgm:chMax val="0"/>
          <dgm:bulletEnabled val="1"/>
        </dgm:presLayoutVars>
      </dgm:prSet>
      <dgm:spPr/>
      <dgm:t>
        <a:bodyPr/>
        <a:lstStyle/>
        <a:p>
          <a:endParaRPr lang="en-US"/>
        </a:p>
      </dgm:t>
    </dgm:pt>
    <dgm:pt modelId="{F2FF0BF6-0381-4709-9C1E-C909754A70C5}" type="pres">
      <dgm:prSet presAssocID="{C8A206F6-E5FB-4FB8-9BCE-6E40E772DDAE}" presName="childText" presStyleLbl="revTx" presStyleIdx="1" presStyleCnt="2">
        <dgm:presLayoutVars>
          <dgm:bulletEnabled val="1"/>
        </dgm:presLayoutVars>
      </dgm:prSet>
      <dgm:spPr/>
      <dgm:t>
        <a:bodyPr/>
        <a:lstStyle/>
        <a:p>
          <a:endParaRPr lang="en-US"/>
        </a:p>
      </dgm:t>
    </dgm:pt>
    <dgm:pt modelId="{47497D65-F0B2-48AD-AFF2-095D5BE701AD}" type="pres">
      <dgm:prSet presAssocID="{9633A503-E9A5-4571-B373-BC7AF6511CC7}" presName="parentText" presStyleLbl="node1" presStyleIdx="2" presStyleCnt="8" custLinFactNeighborX="-572" custLinFactNeighborY="-41768">
        <dgm:presLayoutVars>
          <dgm:chMax val="0"/>
          <dgm:bulletEnabled val="1"/>
        </dgm:presLayoutVars>
      </dgm:prSet>
      <dgm:spPr/>
      <dgm:t>
        <a:bodyPr/>
        <a:lstStyle/>
        <a:p>
          <a:endParaRPr lang="en-US"/>
        </a:p>
      </dgm:t>
    </dgm:pt>
    <dgm:pt modelId="{62E4948E-75BF-4B31-BB94-B7E5D63FC7DD}" type="pres">
      <dgm:prSet presAssocID="{053CEF99-D708-43CA-A5D4-249320E803B9}" presName="spacer" presStyleCnt="0"/>
      <dgm:spPr/>
    </dgm:pt>
    <dgm:pt modelId="{191AD069-A6A9-436D-916A-0E1FC4F104DE}" type="pres">
      <dgm:prSet presAssocID="{44174899-466C-471E-98DC-2E5C10013F13}" presName="parentText" presStyleLbl="node1" presStyleIdx="3" presStyleCnt="8">
        <dgm:presLayoutVars>
          <dgm:chMax val="0"/>
          <dgm:bulletEnabled val="1"/>
        </dgm:presLayoutVars>
      </dgm:prSet>
      <dgm:spPr/>
      <dgm:t>
        <a:bodyPr/>
        <a:lstStyle/>
        <a:p>
          <a:endParaRPr lang="en-US"/>
        </a:p>
      </dgm:t>
    </dgm:pt>
    <dgm:pt modelId="{A1B63F4F-7B96-459A-9E8C-C21176C51AA3}" type="pres">
      <dgm:prSet presAssocID="{38CE8D8B-FA7F-4BD6-8C1E-48F80EAB9571}" presName="spacer" presStyleCnt="0"/>
      <dgm:spPr/>
    </dgm:pt>
    <dgm:pt modelId="{95A0E006-7219-4FEA-B6BD-F9E4E9E3D7D6}" type="pres">
      <dgm:prSet presAssocID="{26C00685-1EE2-42D8-A113-030325C5653E}" presName="parentText" presStyleLbl="node1" presStyleIdx="4" presStyleCnt="8" custLinFactNeighborX="-572" custLinFactNeighborY="24658">
        <dgm:presLayoutVars>
          <dgm:chMax val="0"/>
          <dgm:bulletEnabled val="1"/>
        </dgm:presLayoutVars>
      </dgm:prSet>
      <dgm:spPr/>
      <dgm:t>
        <a:bodyPr/>
        <a:lstStyle/>
        <a:p>
          <a:endParaRPr lang="en-US"/>
        </a:p>
      </dgm:t>
    </dgm:pt>
    <dgm:pt modelId="{CAF9CCD8-ED84-4F85-93E9-2B0276683B5C}" type="pres">
      <dgm:prSet presAssocID="{464FEB6A-CFA6-4948-B047-4CC32E8F50CC}" presName="spacer" presStyleCnt="0"/>
      <dgm:spPr/>
    </dgm:pt>
    <dgm:pt modelId="{3575842D-6139-4FD3-BD4E-843A417A42B9}" type="pres">
      <dgm:prSet presAssocID="{20E98CF3-0115-4A85-A8B1-5E74ECD7948B}" presName="parentText" presStyleLbl="node1" presStyleIdx="5" presStyleCnt="8">
        <dgm:presLayoutVars>
          <dgm:chMax val="0"/>
          <dgm:bulletEnabled val="1"/>
        </dgm:presLayoutVars>
      </dgm:prSet>
      <dgm:spPr/>
      <dgm:t>
        <a:bodyPr/>
        <a:lstStyle/>
        <a:p>
          <a:endParaRPr lang="en-US"/>
        </a:p>
      </dgm:t>
    </dgm:pt>
    <dgm:pt modelId="{D6A985C5-EE53-4284-9E5A-E7A940C01FC4}" type="pres">
      <dgm:prSet presAssocID="{B3418E38-D6EE-4F39-B20B-F1E77B59EDEC}" presName="spacer" presStyleCnt="0"/>
      <dgm:spPr/>
    </dgm:pt>
    <dgm:pt modelId="{6C1A0981-019D-4EC2-A893-C7D4BB7BA5FA}" type="pres">
      <dgm:prSet presAssocID="{E2A51054-024A-426C-BA0D-11920AEC4089}" presName="parentText" presStyleLbl="node1" presStyleIdx="6" presStyleCnt="8" custLinFactNeighborX="-572" custLinFactNeighborY="-13353">
        <dgm:presLayoutVars>
          <dgm:chMax val="0"/>
          <dgm:bulletEnabled val="1"/>
        </dgm:presLayoutVars>
      </dgm:prSet>
      <dgm:spPr/>
      <dgm:t>
        <a:bodyPr/>
        <a:lstStyle/>
        <a:p>
          <a:endParaRPr lang="en-US"/>
        </a:p>
      </dgm:t>
    </dgm:pt>
    <dgm:pt modelId="{729EF18E-2FA8-4279-9BF8-ADB708A2EDA3}" type="pres">
      <dgm:prSet presAssocID="{94118252-FC19-449E-AD0D-FEBF13DCFD67}" presName="spacer" presStyleCnt="0"/>
      <dgm:spPr/>
    </dgm:pt>
    <dgm:pt modelId="{5B2433DD-63FA-4833-829B-7C2327BDABD1}" type="pres">
      <dgm:prSet presAssocID="{3CC8890E-68C0-4FF6-80CF-EFACCB66EC4F}" presName="parentText" presStyleLbl="node1" presStyleIdx="7" presStyleCnt="8">
        <dgm:presLayoutVars>
          <dgm:chMax val="0"/>
          <dgm:bulletEnabled val="1"/>
        </dgm:presLayoutVars>
      </dgm:prSet>
      <dgm:spPr/>
      <dgm:t>
        <a:bodyPr/>
        <a:lstStyle/>
        <a:p>
          <a:endParaRPr lang="en-US"/>
        </a:p>
      </dgm:t>
    </dgm:pt>
  </dgm:ptLst>
  <dgm:cxnLst>
    <dgm:cxn modelId="{A30879E2-1071-470B-99BA-D0FADE575A24}" srcId="{5B998DF4-6C0F-4B53-8158-8F47A395CD65}" destId="{44174899-466C-471E-98DC-2E5C10013F13}" srcOrd="3" destOrd="0" parTransId="{037932E0-7B58-4A62-BAC8-D572967D7924}" sibTransId="{38CE8D8B-FA7F-4BD6-8C1E-48F80EAB9571}"/>
    <dgm:cxn modelId="{89AC98F3-752D-45F4-9C1F-F0C13900DF7A}" type="presOf" srcId="{E759CA93-B25B-4254-8E76-918BC6AB6ACA}" destId="{4D5AE3B0-6C58-4056-BC5C-5D495CC94B21}" srcOrd="0" destOrd="0" presId="urn:microsoft.com/office/officeart/2005/8/layout/vList2"/>
    <dgm:cxn modelId="{6CA6DFB2-C562-4CFF-8382-43E890FF2F60}" srcId="{5B998DF4-6C0F-4B53-8158-8F47A395CD65}" destId="{C8A206F6-E5FB-4FB8-9BCE-6E40E772DDAE}" srcOrd="1" destOrd="0" parTransId="{EDFFE950-EEF8-49AF-8795-045B3583766D}" sibTransId="{E5253D46-DBB1-49F5-A940-4443BCB7BE46}"/>
    <dgm:cxn modelId="{1BD79530-F2B3-44E4-BA16-72A455EC3433}" srcId="{5B998DF4-6C0F-4B53-8158-8F47A395CD65}" destId="{D0713FC0-6D25-4CFA-833F-A4DF92D9E635}" srcOrd="0" destOrd="0" parTransId="{EABDF634-B239-4F9D-87CF-2C736BB4DA64}" sibTransId="{FCE11611-AA35-4246-A0BD-01C37FB7FC18}"/>
    <dgm:cxn modelId="{8A713650-B23F-46EC-B392-4BC2C7375B4B}" srcId="{C8A206F6-E5FB-4FB8-9BCE-6E40E772DDAE}" destId="{61CA32FC-3147-47EE-BA27-A6D10272B16A}" srcOrd="1" destOrd="0" parTransId="{9652887D-1020-4C7F-B152-3B2FFA8900F0}" sibTransId="{6E27C576-6148-45BE-8BB3-44AC7C6BCB6C}"/>
    <dgm:cxn modelId="{B8494B87-66AE-411F-9508-4BEF30E063D1}" type="presOf" srcId="{9633A503-E9A5-4571-B373-BC7AF6511CC7}" destId="{47497D65-F0B2-48AD-AFF2-095D5BE701AD}" srcOrd="0" destOrd="0" presId="urn:microsoft.com/office/officeart/2005/8/layout/vList2"/>
    <dgm:cxn modelId="{D9C68667-E036-4D1B-ACC1-52FA12A000FE}" type="presOf" srcId="{44174899-466C-471E-98DC-2E5C10013F13}" destId="{191AD069-A6A9-436D-916A-0E1FC4F104DE}" srcOrd="0" destOrd="0" presId="urn:microsoft.com/office/officeart/2005/8/layout/vList2"/>
    <dgm:cxn modelId="{CCFB294C-87AD-4ACE-B825-F966DCE9B0E2}" srcId="{5B998DF4-6C0F-4B53-8158-8F47A395CD65}" destId="{26C00685-1EE2-42D8-A113-030325C5653E}" srcOrd="4" destOrd="0" parTransId="{69105A19-229A-444E-9C28-F56056074C47}" sibTransId="{464FEB6A-CFA6-4948-B047-4CC32E8F50CC}"/>
    <dgm:cxn modelId="{06C546E5-4B4E-4B98-8921-7058932BF097}" srcId="{D0713FC0-6D25-4CFA-833F-A4DF92D9E635}" destId="{E759CA93-B25B-4254-8E76-918BC6AB6ACA}" srcOrd="0" destOrd="0" parTransId="{B3718998-C495-4346-AE2F-E7EAB259431D}" sibTransId="{F7DA79E2-0F56-4939-8868-9AEEFE608DE1}"/>
    <dgm:cxn modelId="{4AE1A0C9-CE0F-4916-9223-CCFADE73C342}" srcId="{5B998DF4-6C0F-4B53-8158-8F47A395CD65}" destId="{20E98CF3-0115-4A85-A8B1-5E74ECD7948B}" srcOrd="5" destOrd="0" parTransId="{E2234B6C-0651-453B-865C-E14307924848}" sibTransId="{B3418E38-D6EE-4F39-B20B-F1E77B59EDEC}"/>
    <dgm:cxn modelId="{85B3C828-F275-4CA8-A2D1-D083F82A2682}" type="presOf" srcId="{61CA32FC-3147-47EE-BA27-A6D10272B16A}" destId="{F2FF0BF6-0381-4709-9C1E-C909754A70C5}" srcOrd="0" destOrd="1" presId="urn:microsoft.com/office/officeart/2005/8/layout/vList2"/>
    <dgm:cxn modelId="{1CA01E62-48EB-4532-91ED-8469C8F468EA}" type="presOf" srcId="{20E98CF3-0115-4A85-A8B1-5E74ECD7948B}" destId="{3575842D-6139-4FD3-BD4E-843A417A42B9}" srcOrd="0" destOrd="0" presId="urn:microsoft.com/office/officeart/2005/8/layout/vList2"/>
    <dgm:cxn modelId="{3F8A9DF7-71D4-4E21-BD6A-7693A5BB9E0C}" srcId="{5B998DF4-6C0F-4B53-8158-8F47A395CD65}" destId="{9633A503-E9A5-4571-B373-BC7AF6511CC7}" srcOrd="2" destOrd="0" parTransId="{B24FD239-8170-4034-AF1C-9F401A061643}" sibTransId="{053CEF99-D708-43CA-A5D4-249320E803B9}"/>
    <dgm:cxn modelId="{4BDB1CEB-ED74-4E5A-8AAF-6DB84507BE54}" type="presOf" srcId="{D0713FC0-6D25-4CFA-833F-A4DF92D9E635}" destId="{58F33F4F-11E8-4021-B0EA-2DF4708541AF}" srcOrd="0" destOrd="0" presId="urn:microsoft.com/office/officeart/2005/8/layout/vList2"/>
    <dgm:cxn modelId="{23CDBFA9-8222-4882-B90C-280F17FD8077}" srcId="{C8A206F6-E5FB-4FB8-9BCE-6E40E772DDAE}" destId="{28E07E42-78AD-417B-A60F-F657D32FD351}" srcOrd="0" destOrd="0" parTransId="{CABF0260-DC8D-4586-A0CA-65F439772C35}" sibTransId="{6C2040DC-C9D7-43F6-898D-3CBA4544B0DC}"/>
    <dgm:cxn modelId="{861016B0-0D79-493B-9BED-67F02B5FEF21}" type="presOf" srcId="{26C00685-1EE2-42D8-A113-030325C5653E}" destId="{95A0E006-7219-4FEA-B6BD-F9E4E9E3D7D6}" srcOrd="0" destOrd="0" presId="urn:microsoft.com/office/officeart/2005/8/layout/vList2"/>
    <dgm:cxn modelId="{5B20322A-BEE2-4BF0-B8E1-A248CFFB37CE}" type="presOf" srcId="{5B998DF4-6C0F-4B53-8158-8F47A395CD65}" destId="{627D06AA-142A-44B6-AE1B-CE6012829B71}" srcOrd="0" destOrd="0" presId="urn:microsoft.com/office/officeart/2005/8/layout/vList2"/>
    <dgm:cxn modelId="{A5C6A115-E45E-4F7A-93CD-DE064B652402}" type="presOf" srcId="{3CC8890E-68C0-4FF6-80CF-EFACCB66EC4F}" destId="{5B2433DD-63FA-4833-829B-7C2327BDABD1}" srcOrd="0" destOrd="0" presId="urn:microsoft.com/office/officeart/2005/8/layout/vList2"/>
    <dgm:cxn modelId="{EA0F934B-6D8F-4B36-934D-74B4C0BADD29}" type="presOf" srcId="{E2A51054-024A-426C-BA0D-11920AEC4089}" destId="{6C1A0981-019D-4EC2-A893-C7D4BB7BA5FA}" srcOrd="0" destOrd="0" presId="urn:microsoft.com/office/officeart/2005/8/layout/vList2"/>
    <dgm:cxn modelId="{2F0706E0-3211-40C5-B6C7-A72FF67EEEBF}" type="presOf" srcId="{28E07E42-78AD-417B-A60F-F657D32FD351}" destId="{F2FF0BF6-0381-4709-9C1E-C909754A70C5}" srcOrd="0" destOrd="0" presId="urn:microsoft.com/office/officeart/2005/8/layout/vList2"/>
    <dgm:cxn modelId="{3DD93ACA-CE8F-4C25-96AF-1B03318178C8}" srcId="{5B998DF4-6C0F-4B53-8158-8F47A395CD65}" destId="{3CC8890E-68C0-4FF6-80CF-EFACCB66EC4F}" srcOrd="7" destOrd="0" parTransId="{4D4AC904-432F-4B31-AF0B-53935C1C1DB1}" sibTransId="{4ECC7CAE-FDA4-4200-B0A9-CECB9AD213B6}"/>
    <dgm:cxn modelId="{E0B34689-049E-4A11-80AD-A3A8F9CDF6FA}" type="presOf" srcId="{C8A206F6-E5FB-4FB8-9BCE-6E40E772DDAE}" destId="{89DC32FD-03A7-46F5-AFF0-2208461D7768}" srcOrd="0" destOrd="0" presId="urn:microsoft.com/office/officeart/2005/8/layout/vList2"/>
    <dgm:cxn modelId="{764C6494-DEE3-4DA6-A4E0-68E94E5CB02E}" srcId="{5B998DF4-6C0F-4B53-8158-8F47A395CD65}" destId="{E2A51054-024A-426C-BA0D-11920AEC4089}" srcOrd="6" destOrd="0" parTransId="{49FA4FF7-C522-4869-894A-F6BA77D602F5}" sibTransId="{94118252-FC19-449E-AD0D-FEBF13DCFD67}"/>
    <dgm:cxn modelId="{1E24B105-4FE9-4144-AC62-9C8C47305528}" type="presParOf" srcId="{627D06AA-142A-44B6-AE1B-CE6012829B71}" destId="{58F33F4F-11E8-4021-B0EA-2DF4708541AF}" srcOrd="0" destOrd="0" presId="urn:microsoft.com/office/officeart/2005/8/layout/vList2"/>
    <dgm:cxn modelId="{1659843B-839D-42BD-B7E1-CB919DF316FB}" type="presParOf" srcId="{627D06AA-142A-44B6-AE1B-CE6012829B71}" destId="{4D5AE3B0-6C58-4056-BC5C-5D495CC94B21}" srcOrd="1" destOrd="0" presId="urn:microsoft.com/office/officeart/2005/8/layout/vList2"/>
    <dgm:cxn modelId="{B54519D8-4897-4747-AB21-05864C3F7624}" type="presParOf" srcId="{627D06AA-142A-44B6-AE1B-CE6012829B71}" destId="{89DC32FD-03A7-46F5-AFF0-2208461D7768}" srcOrd="2" destOrd="0" presId="urn:microsoft.com/office/officeart/2005/8/layout/vList2"/>
    <dgm:cxn modelId="{6BE05CD6-DB76-4AAF-AADA-FCFB9C665C87}" type="presParOf" srcId="{627D06AA-142A-44B6-AE1B-CE6012829B71}" destId="{F2FF0BF6-0381-4709-9C1E-C909754A70C5}" srcOrd="3" destOrd="0" presId="urn:microsoft.com/office/officeart/2005/8/layout/vList2"/>
    <dgm:cxn modelId="{E0450ED1-7CDB-4B0D-8B87-40FF751EB0C4}" type="presParOf" srcId="{627D06AA-142A-44B6-AE1B-CE6012829B71}" destId="{47497D65-F0B2-48AD-AFF2-095D5BE701AD}" srcOrd="4" destOrd="0" presId="urn:microsoft.com/office/officeart/2005/8/layout/vList2"/>
    <dgm:cxn modelId="{5D436F20-6B24-4D81-97C8-C67275F9DD96}" type="presParOf" srcId="{627D06AA-142A-44B6-AE1B-CE6012829B71}" destId="{62E4948E-75BF-4B31-BB94-B7E5D63FC7DD}" srcOrd="5" destOrd="0" presId="urn:microsoft.com/office/officeart/2005/8/layout/vList2"/>
    <dgm:cxn modelId="{5060D6E0-2F02-4DF9-8557-A160F0EF3EDF}" type="presParOf" srcId="{627D06AA-142A-44B6-AE1B-CE6012829B71}" destId="{191AD069-A6A9-436D-916A-0E1FC4F104DE}" srcOrd="6" destOrd="0" presId="urn:microsoft.com/office/officeart/2005/8/layout/vList2"/>
    <dgm:cxn modelId="{4681FC3C-8FA2-46C3-B22B-77D3686AF989}" type="presParOf" srcId="{627D06AA-142A-44B6-AE1B-CE6012829B71}" destId="{A1B63F4F-7B96-459A-9E8C-C21176C51AA3}" srcOrd="7" destOrd="0" presId="urn:microsoft.com/office/officeart/2005/8/layout/vList2"/>
    <dgm:cxn modelId="{7BD1E004-87EE-4D68-9F1B-624CEA417CE0}" type="presParOf" srcId="{627D06AA-142A-44B6-AE1B-CE6012829B71}" destId="{95A0E006-7219-4FEA-B6BD-F9E4E9E3D7D6}" srcOrd="8" destOrd="0" presId="urn:microsoft.com/office/officeart/2005/8/layout/vList2"/>
    <dgm:cxn modelId="{10BC3202-B515-4900-98D5-4868A48D68FE}" type="presParOf" srcId="{627D06AA-142A-44B6-AE1B-CE6012829B71}" destId="{CAF9CCD8-ED84-4F85-93E9-2B0276683B5C}" srcOrd="9" destOrd="0" presId="urn:microsoft.com/office/officeart/2005/8/layout/vList2"/>
    <dgm:cxn modelId="{A4114DEF-7487-4337-97A6-7F2365D411E5}" type="presParOf" srcId="{627D06AA-142A-44B6-AE1B-CE6012829B71}" destId="{3575842D-6139-4FD3-BD4E-843A417A42B9}" srcOrd="10" destOrd="0" presId="urn:microsoft.com/office/officeart/2005/8/layout/vList2"/>
    <dgm:cxn modelId="{8C7E6D0B-2D9B-4B25-8486-54EDB836F469}" type="presParOf" srcId="{627D06AA-142A-44B6-AE1B-CE6012829B71}" destId="{D6A985C5-EE53-4284-9E5A-E7A940C01FC4}" srcOrd="11" destOrd="0" presId="urn:microsoft.com/office/officeart/2005/8/layout/vList2"/>
    <dgm:cxn modelId="{82D68AF6-D8E0-41F2-A929-7F185FD5D06B}" type="presParOf" srcId="{627D06AA-142A-44B6-AE1B-CE6012829B71}" destId="{6C1A0981-019D-4EC2-A893-C7D4BB7BA5FA}" srcOrd="12" destOrd="0" presId="urn:microsoft.com/office/officeart/2005/8/layout/vList2"/>
    <dgm:cxn modelId="{2A599303-4E9B-40FE-8DEF-8F7AC395BAC2}" type="presParOf" srcId="{627D06AA-142A-44B6-AE1B-CE6012829B71}" destId="{729EF18E-2FA8-4279-9BF8-ADB708A2EDA3}" srcOrd="13" destOrd="0" presId="urn:microsoft.com/office/officeart/2005/8/layout/vList2"/>
    <dgm:cxn modelId="{A8236996-823A-4AC0-B0D5-D3EF99804DC5}" type="presParOf" srcId="{627D06AA-142A-44B6-AE1B-CE6012829B71}" destId="{5B2433DD-63FA-4833-829B-7C2327BDABD1}" srcOrd="1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B998DF4-6C0F-4B53-8158-8F47A395CD6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0713FC0-6D25-4CFA-833F-A4DF92D9E635}">
      <dgm:prSet phldrT="[Text]" custT="1"/>
      <dgm:spPr/>
      <dgm:t>
        <a:bodyPr/>
        <a:lstStyle/>
        <a:p>
          <a:r>
            <a:rPr lang="en-US" sz="1800" b="1" dirty="0" smtClean="0">
              <a:solidFill>
                <a:srgbClr val="C00000"/>
              </a:solidFill>
              <a:latin typeface="Calibri" panose="020F0502020204030204" pitchFamily="34" charset="0"/>
              <a:cs typeface="Calibri" panose="020F0502020204030204" pitchFamily="34" charset="0"/>
            </a:rPr>
            <a:t>Critical Items- always takes precedence</a:t>
          </a:r>
          <a:endParaRPr lang="en-US" sz="1800" b="1" dirty="0">
            <a:solidFill>
              <a:srgbClr val="C00000"/>
            </a:solidFill>
            <a:latin typeface="Calibri" panose="020F0502020204030204" pitchFamily="34" charset="0"/>
            <a:cs typeface="Calibri" panose="020F0502020204030204" pitchFamily="34" charset="0"/>
          </a:endParaRPr>
        </a:p>
      </dgm:t>
    </dgm:pt>
    <dgm:pt modelId="{EABDF634-B239-4F9D-87CF-2C736BB4DA64}" type="parTrans" cxnId="{1BD79530-F2B3-44E4-BA16-72A455EC3433}">
      <dgm:prSet/>
      <dgm:spPr/>
      <dgm:t>
        <a:bodyPr/>
        <a:lstStyle/>
        <a:p>
          <a:endParaRPr lang="en-US">
            <a:latin typeface="Calibri" panose="020F0502020204030204" pitchFamily="34" charset="0"/>
            <a:cs typeface="Calibri" panose="020F0502020204030204" pitchFamily="34" charset="0"/>
          </a:endParaRPr>
        </a:p>
      </dgm:t>
    </dgm:pt>
    <dgm:pt modelId="{FCE11611-AA35-4246-A0BD-01C37FB7FC18}" type="sibTrans" cxnId="{1BD79530-F2B3-44E4-BA16-72A455EC3433}">
      <dgm:prSet/>
      <dgm:spPr/>
      <dgm:t>
        <a:bodyPr/>
        <a:lstStyle/>
        <a:p>
          <a:endParaRPr lang="en-US">
            <a:latin typeface="Calibri" panose="020F0502020204030204" pitchFamily="34" charset="0"/>
            <a:cs typeface="Calibri" panose="020F0502020204030204" pitchFamily="34" charset="0"/>
          </a:endParaRPr>
        </a:p>
      </dgm:t>
    </dgm:pt>
    <dgm:pt modelId="{C8A206F6-E5FB-4FB8-9BCE-6E40E772DDAE}">
      <dgm:prSet phldrT="[Text]" custT="1"/>
      <dgm:spPr/>
      <dgm:t>
        <a:bodyPr/>
        <a:lstStyle/>
        <a:p>
          <a:r>
            <a:rPr lang="en-US" sz="1800" b="1" dirty="0" smtClean="0">
              <a:latin typeface="Calibri" panose="020F0502020204030204" pitchFamily="34" charset="0"/>
              <a:cs typeface="Calibri" panose="020F0502020204030204" pitchFamily="34" charset="0"/>
            </a:rPr>
            <a:t>Clinical Cutoffs</a:t>
          </a:r>
          <a:endParaRPr lang="en-US" sz="1800" b="1" dirty="0">
            <a:latin typeface="Calibri" panose="020F0502020204030204" pitchFamily="34" charset="0"/>
            <a:cs typeface="Calibri" panose="020F0502020204030204" pitchFamily="34" charset="0"/>
          </a:endParaRPr>
        </a:p>
      </dgm:t>
    </dgm:pt>
    <dgm:pt modelId="{EDFFE950-EEF8-49AF-8795-045B3583766D}" type="parTrans" cxnId="{6CA6DFB2-C562-4CFF-8382-43E890FF2F60}">
      <dgm:prSet/>
      <dgm:spPr/>
      <dgm:t>
        <a:bodyPr/>
        <a:lstStyle/>
        <a:p>
          <a:endParaRPr lang="en-US">
            <a:latin typeface="Calibri" panose="020F0502020204030204" pitchFamily="34" charset="0"/>
            <a:cs typeface="Calibri" panose="020F0502020204030204" pitchFamily="34" charset="0"/>
          </a:endParaRPr>
        </a:p>
      </dgm:t>
    </dgm:pt>
    <dgm:pt modelId="{E5253D46-DBB1-49F5-A940-4443BCB7BE46}" type="sibTrans" cxnId="{6CA6DFB2-C562-4CFF-8382-43E890FF2F60}">
      <dgm:prSet/>
      <dgm:spPr/>
      <dgm:t>
        <a:bodyPr/>
        <a:lstStyle/>
        <a:p>
          <a:endParaRPr lang="en-US">
            <a:latin typeface="Calibri" panose="020F0502020204030204" pitchFamily="34" charset="0"/>
            <a:cs typeface="Calibri" panose="020F0502020204030204" pitchFamily="34" charset="0"/>
          </a:endParaRPr>
        </a:p>
      </dgm:t>
    </dgm:pt>
    <dgm:pt modelId="{28E07E42-78AD-417B-A60F-F657D32FD351}">
      <dgm:prSet phldrT="[Text]" custT="1"/>
      <dgm:spPr/>
      <dgm:t>
        <a:bodyPr/>
        <a:lstStyle/>
        <a:p>
          <a:r>
            <a:rPr lang="en-US" sz="1600" b="1" dirty="0" smtClean="0">
              <a:solidFill>
                <a:prstClr val="black"/>
              </a:solidFill>
              <a:latin typeface="Calibri" panose="020F0502020204030204" pitchFamily="34" charset="0"/>
            </a:rPr>
            <a:t>Examine Total, Subscale Scores</a:t>
          </a:r>
          <a:endParaRPr lang="en-US" sz="1600" b="1" dirty="0">
            <a:latin typeface="Calibri" panose="020F0502020204030204" pitchFamily="34" charset="0"/>
            <a:cs typeface="Calibri" panose="020F0502020204030204" pitchFamily="34" charset="0"/>
          </a:endParaRPr>
        </a:p>
      </dgm:t>
    </dgm:pt>
    <dgm:pt modelId="{CABF0260-DC8D-4586-A0CA-65F439772C35}" type="parTrans" cxnId="{23CDBFA9-8222-4882-B90C-280F17FD8077}">
      <dgm:prSet/>
      <dgm:spPr/>
      <dgm:t>
        <a:bodyPr/>
        <a:lstStyle/>
        <a:p>
          <a:endParaRPr lang="en-US">
            <a:latin typeface="Calibri" panose="020F0502020204030204" pitchFamily="34" charset="0"/>
            <a:cs typeface="Calibri" panose="020F0502020204030204" pitchFamily="34" charset="0"/>
          </a:endParaRPr>
        </a:p>
      </dgm:t>
    </dgm:pt>
    <dgm:pt modelId="{6C2040DC-C9D7-43F6-898D-3CBA4544B0DC}" type="sibTrans" cxnId="{23CDBFA9-8222-4882-B90C-280F17FD8077}">
      <dgm:prSet/>
      <dgm:spPr/>
      <dgm:t>
        <a:bodyPr/>
        <a:lstStyle/>
        <a:p>
          <a:endParaRPr lang="en-US">
            <a:latin typeface="Calibri" panose="020F0502020204030204" pitchFamily="34" charset="0"/>
            <a:cs typeface="Calibri" panose="020F0502020204030204" pitchFamily="34" charset="0"/>
          </a:endParaRPr>
        </a:p>
      </dgm:t>
    </dgm:pt>
    <dgm:pt modelId="{26C00685-1EE2-42D8-A113-030325C5653E}">
      <dgm:prSet custT="1"/>
      <dgm:spPr/>
      <dgm:t>
        <a:bodyPr/>
        <a:lstStyle/>
        <a:p>
          <a:r>
            <a:rPr lang="en-US" sz="1800" b="1" dirty="0" smtClean="0">
              <a:latin typeface="Calibri" panose="020F0502020204030204" pitchFamily="34" charset="0"/>
              <a:cs typeface="Calibri" panose="020F0502020204030204" pitchFamily="34" charset="0"/>
            </a:rPr>
            <a:t>Analysis of high/low items</a:t>
          </a:r>
          <a:endParaRPr lang="en-US" sz="1800" b="1" dirty="0">
            <a:latin typeface="Calibri" panose="020F0502020204030204" pitchFamily="34" charset="0"/>
            <a:cs typeface="Calibri" panose="020F0502020204030204" pitchFamily="34" charset="0"/>
          </a:endParaRPr>
        </a:p>
      </dgm:t>
    </dgm:pt>
    <dgm:pt modelId="{69105A19-229A-444E-9C28-F56056074C47}" type="parTrans" cxnId="{CCFB294C-87AD-4ACE-B825-F966DCE9B0E2}">
      <dgm:prSet/>
      <dgm:spPr/>
      <dgm:t>
        <a:bodyPr/>
        <a:lstStyle/>
        <a:p>
          <a:endParaRPr lang="en-US"/>
        </a:p>
      </dgm:t>
    </dgm:pt>
    <dgm:pt modelId="{464FEB6A-CFA6-4948-B047-4CC32E8F50CC}" type="sibTrans" cxnId="{CCFB294C-87AD-4ACE-B825-F966DCE9B0E2}">
      <dgm:prSet/>
      <dgm:spPr/>
      <dgm:t>
        <a:bodyPr/>
        <a:lstStyle/>
        <a:p>
          <a:endParaRPr lang="en-US"/>
        </a:p>
      </dgm:t>
    </dgm:pt>
    <dgm:pt modelId="{CCE28638-6303-486F-BA01-80CE8177496C}">
      <dgm:prSet custT="1"/>
      <dgm:spPr/>
      <dgm:t>
        <a:bodyPr/>
        <a:lstStyle/>
        <a:p>
          <a:r>
            <a:rPr lang="en-US" sz="1600" b="1" dirty="0" smtClean="0">
              <a:solidFill>
                <a:prstClr val="black"/>
              </a:solidFill>
              <a:latin typeface="Calibri" panose="020F0502020204030204" pitchFamily="34" charset="0"/>
            </a:rPr>
            <a:t>Do I need to take immediate action? (e.g., suggests DTO/S/GD</a:t>
          </a:r>
          <a:r>
            <a:rPr lang="en-US" sz="1050" b="1" dirty="0" smtClean="0">
              <a:solidFill>
                <a:prstClr val="black"/>
              </a:solidFill>
              <a:latin typeface="Calibri" panose="020F0502020204030204" pitchFamily="34" charset="0"/>
            </a:rPr>
            <a:t>)</a:t>
          </a:r>
          <a:endParaRPr lang="en-US" sz="1050" b="1" dirty="0">
            <a:solidFill>
              <a:prstClr val="black"/>
            </a:solidFill>
            <a:latin typeface="Calibri" panose="020F0502020204030204" pitchFamily="34" charset="0"/>
          </a:endParaRPr>
        </a:p>
      </dgm:t>
    </dgm:pt>
    <dgm:pt modelId="{16CCFE9A-AAC9-4EB3-946D-C37292566CE1}" type="parTrans" cxnId="{97F82FBC-A5A5-4ACD-9AC8-8396F6FA3B0F}">
      <dgm:prSet/>
      <dgm:spPr/>
      <dgm:t>
        <a:bodyPr/>
        <a:lstStyle/>
        <a:p>
          <a:endParaRPr lang="en-US"/>
        </a:p>
      </dgm:t>
    </dgm:pt>
    <dgm:pt modelId="{A119E973-DCA9-40FA-86AF-1CF835463705}" type="sibTrans" cxnId="{97F82FBC-A5A5-4ACD-9AC8-8396F6FA3B0F}">
      <dgm:prSet/>
      <dgm:spPr/>
      <dgm:t>
        <a:bodyPr/>
        <a:lstStyle/>
        <a:p>
          <a:endParaRPr lang="en-US"/>
        </a:p>
      </dgm:t>
    </dgm:pt>
    <dgm:pt modelId="{BB2EF280-05DF-4AB2-B9D0-3C42A094A6BD}">
      <dgm:prSet custT="1"/>
      <dgm:spPr/>
      <dgm:t>
        <a:bodyPr/>
        <a:lstStyle/>
        <a:p>
          <a:r>
            <a:rPr lang="en-US" sz="1600" b="1" dirty="0" smtClean="0">
              <a:solidFill>
                <a:prstClr val="black"/>
              </a:solidFill>
              <a:latin typeface="Calibri" panose="020F0502020204030204" pitchFamily="34" charset="0"/>
            </a:rPr>
            <a:t>Is reported distress/functioning of clinical concern? How elevated? On what indicators?</a:t>
          </a:r>
          <a:endParaRPr lang="en-US" sz="1600" b="1" dirty="0">
            <a:solidFill>
              <a:prstClr val="black"/>
            </a:solidFill>
            <a:latin typeface="Calibri" panose="020F0502020204030204" pitchFamily="34" charset="0"/>
          </a:endParaRPr>
        </a:p>
      </dgm:t>
    </dgm:pt>
    <dgm:pt modelId="{7E5B95BD-64FB-49A5-8A0D-A3EABE94E187}" type="parTrans" cxnId="{BFF64DB4-288B-4E57-AEDA-D5141B3A5D2B}">
      <dgm:prSet/>
      <dgm:spPr/>
      <dgm:t>
        <a:bodyPr/>
        <a:lstStyle/>
        <a:p>
          <a:endParaRPr lang="en-US"/>
        </a:p>
      </dgm:t>
    </dgm:pt>
    <dgm:pt modelId="{50021862-92B1-4C4C-AF3D-9113B1436202}" type="sibTrans" cxnId="{BFF64DB4-288B-4E57-AEDA-D5141B3A5D2B}">
      <dgm:prSet/>
      <dgm:spPr/>
      <dgm:t>
        <a:bodyPr/>
        <a:lstStyle/>
        <a:p>
          <a:endParaRPr lang="en-US"/>
        </a:p>
      </dgm:t>
    </dgm:pt>
    <dgm:pt modelId="{20E98CF3-0115-4A85-A8B1-5E74ECD7948B}">
      <dgm:prSet custT="1"/>
      <dgm:spPr>
        <a:noFill/>
        <a:ln>
          <a:noFill/>
        </a:ln>
      </dgm:spPr>
      <dgm:t>
        <a:bodyPr/>
        <a:lstStyle/>
        <a:p>
          <a:pPr marL="173038" indent="0"/>
          <a:r>
            <a:rPr lang="en-US" sz="1200" b="1" dirty="0" smtClean="0">
              <a:solidFill>
                <a:schemeClr val="tx1"/>
              </a:solidFill>
            </a:rPr>
            <a:t>● </a:t>
          </a:r>
          <a:r>
            <a:rPr lang="en-US" sz="1600" b="1" dirty="0" smtClean="0">
              <a:solidFill>
                <a:schemeClr val="tx1"/>
              </a:solidFill>
              <a:latin typeface="Calibri" panose="020F0502020204030204" pitchFamily="34" charset="0"/>
              <a:cs typeface="Calibri" panose="020F0502020204030204" pitchFamily="34" charset="0"/>
            </a:rPr>
            <a:t>Areas of Strength? Concern?</a:t>
          </a:r>
          <a:r>
            <a:rPr lang="en-US" sz="1200" dirty="0" smtClean="0"/>
            <a:t>			</a:t>
          </a:r>
          <a:endParaRPr lang="en-US" sz="1200" dirty="0"/>
        </a:p>
      </dgm:t>
    </dgm:pt>
    <dgm:pt modelId="{E2234B6C-0651-453B-865C-E14307924848}" type="parTrans" cxnId="{4AE1A0C9-CE0F-4916-9223-CCFADE73C342}">
      <dgm:prSet/>
      <dgm:spPr/>
      <dgm:t>
        <a:bodyPr/>
        <a:lstStyle/>
        <a:p>
          <a:endParaRPr lang="en-US"/>
        </a:p>
      </dgm:t>
    </dgm:pt>
    <dgm:pt modelId="{B3418E38-D6EE-4F39-B20B-F1E77B59EDEC}" type="sibTrans" cxnId="{4AE1A0C9-CE0F-4916-9223-CCFADE73C342}">
      <dgm:prSet/>
      <dgm:spPr/>
      <dgm:t>
        <a:bodyPr/>
        <a:lstStyle/>
        <a:p>
          <a:endParaRPr lang="en-US"/>
        </a:p>
      </dgm:t>
    </dgm:pt>
    <dgm:pt modelId="{B0644DCE-1422-4C8F-8107-8A7C4683EC1E}">
      <dgm:prSet phldrT="[Text]" custT="1"/>
      <dgm:spPr/>
      <dgm:t>
        <a:bodyPr/>
        <a:lstStyle/>
        <a:p>
          <a:endParaRPr lang="en-US" sz="1600" b="1" dirty="0">
            <a:latin typeface="Calibri" panose="020F0502020204030204" pitchFamily="34" charset="0"/>
            <a:cs typeface="Calibri" panose="020F0502020204030204" pitchFamily="34" charset="0"/>
          </a:endParaRPr>
        </a:p>
      </dgm:t>
    </dgm:pt>
    <dgm:pt modelId="{51B06DC6-ED5F-4D0E-9D11-E074A0A9387E}" type="parTrans" cxnId="{2A259925-0AB0-4CCF-B05D-A4654BA1D903}">
      <dgm:prSet/>
      <dgm:spPr/>
      <dgm:t>
        <a:bodyPr/>
        <a:lstStyle/>
        <a:p>
          <a:endParaRPr lang="en-US"/>
        </a:p>
      </dgm:t>
    </dgm:pt>
    <dgm:pt modelId="{B18B5C5C-20BB-4FEC-A32D-2E21225C0D65}" type="sibTrans" cxnId="{2A259925-0AB0-4CCF-B05D-A4654BA1D903}">
      <dgm:prSet/>
      <dgm:spPr/>
      <dgm:t>
        <a:bodyPr/>
        <a:lstStyle/>
        <a:p>
          <a:endParaRPr lang="en-US"/>
        </a:p>
      </dgm:t>
    </dgm:pt>
    <dgm:pt modelId="{682036F2-4BC7-4054-A64A-E2B32F224663}">
      <dgm:prSet phldrT="[Text]" custT="1"/>
      <dgm:spPr/>
      <dgm:t>
        <a:bodyPr/>
        <a:lstStyle/>
        <a:p>
          <a:r>
            <a:rPr lang="en-US" sz="1600" b="1" dirty="0" smtClean="0">
              <a:solidFill>
                <a:prstClr val="black"/>
              </a:solidFill>
              <a:latin typeface="Calibri" panose="020F0502020204030204" pitchFamily="34" charset="0"/>
            </a:rPr>
            <a:t>Are any items </a:t>
          </a:r>
          <a:r>
            <a:rPr lang="en-US" sz="1600" b="1" u="sng" dirty="0" smtClean="0">
              <a:solidFill>
                <a:prstClr val="black"/>
              </a:solidFill>
              <a:latin typeface="Calibri" panose="020F0502020204030204" pitchFamily="34" charset="0"/>
            </a:rPr>
            <a:t>&gt;</a:t>
          </a:r>
          <a:r>
            <a:rPr lang="en-US" sz="1600" b="1" dirty="0" smtClean="0">
              <a:solidFill>
                <a:prstClr val="black"/>
              </a:solidFill>
              <a:latin typeface="Calibri" panose="020F0502020204030204" pitchFamily="34" charset="0"/>
            </a:rPr>
            <a:t> 1?</a:t>
          </a:r>
          <a:endParaRPr lang="en-US" sz="1600" b="1" dirty="0">
            <a:latin typeface="Calibri" panose="020F0502020204030204" pitchFamily="34" charset="0"/>
            <a:cs typeface="Calibri" panose="020F0502020204030204" pitchFamily="34" charset="0"/>
          </a:endParaRPr>
        </a:p>
      </dgm:t>
    </dgm:pt>
    <dgm:pt modelId="{A44817B7-1CD2-4776-A1E6-08A05F4FE378}" type="parTrans" cxnId="{672FF043-8E34-4657-B98C-7926D5F8505D}">
      <dgm:prSet/>
      <dgm:spPr/>
      <dgm:t>
        <a:bodyPr/>
        <a:lstStyle/>
        <a:p>
          <a:endParaRPr lang="en-US"/>
        </a:p>
      </dgm:t>
    </dgm:pt>
    <dgm:pt modelId="{38330BDC-2B4E-43AF-A9B4-E806D6DAB023}" type="sibTrans" cxnId="{672FF043-8E34-4657-B98C-7926D5F8505D}">
      <dgm:prSet/>
      <dgm:spPr/>
      <dgm:t>
        <a:bodyPr/>
        <a:lstStyle/>
        <a:p>
          <a:endParaRPr lang="en-US"/>
        </a:p>
      </dgm:t>
    </dgm:pt>
    <dgm:pt modelId="{028CBADD-E727-4E0E-B8E0-01EEF385B550}">
      <dgm:prSet custT="1"/>
      <dgm:spPr/>
      <dgm:t>
        <a:bodyPr/>
        <a:lstStyle/>
        <a:p>
          <a:endParaRPr lang="en-US" sz="1600" b="1" dirty="0">
            <a:solidFill>
              <a:prstClr val="black"/>
            </a:solidFill>
            <a:latin typeface="Calibri" panose="020F0502020204030204" pitchFamily="34" charset="0"/>
          </a:endParaRPr>
        </a:p>
      </dgm:t>
    </dgm:pt>
    <dgm:pt modelId="{DF8BAB07-194B-4A37-A44B-724EFE273146}" type="parTrans" cxnId="{DD2A300B-B8D8-4FBC-A5BB-3782C15F5C7C}">
      <dgm:prSet/>
      <dgm:spPr/>
      <dgm:t>
        <a:bodyPr/>
        <a:lstStyle/>
        <a:p>
          <a:endParaRPr lang="en-US"/>
        </a:p>
      </dgm:t>
    </dgm:pt>
    <dgm:pt modelId="{EC9DE58F-6271-4364-BB00-6BC8B18A7F48}" type="sibTrans" cxnId="{DD2A300B-B8D8-4FBC-A5BB-3782C15F5C7C}">
      <dgm:prSet/>
      <dgm:spPr/>
      <dgm:t>
        <a:bodyPr/>
        <a:lstStyle/>
        <a:p>
          <a:endParaRPr lang="en-US"/>
        </a:p>
      </dgm:t>
    </dgm:pt>
    <dgm:pt modelId="{627D06AA-142A-44B6-AE1B-CE6012829B71}" type="pres">
      <dgm:prSet presAssocID="{5B998DF4-6C0F-4B53-8158-8F47A395CD65}" presName="linear" presStyleCnt="0">
        <dgm:presLayoutVars>
          <dgm:animLvl val="lvl"/>
          <dgm:resizeHandles val="exact"/>
        </dgm:presLayoutVars>
      </dgm:prSet>
      <dgm:spPr/>
      <dgm:t>
        <a:bodyPr/>
        <a:lstStyle/>
        <a:p>
          <a:endParaRPr lang="en-US"/>
        </a:p>
      </dgm:t>
    </dgm:pt>
    <dgm:pt modelId="{58F33F4F-11E8-4021-B0EA-2DF4708541AF}" type="pres">
      <dgm:prSet presAssocID="{D0713FC0-6D25-4CFA-833F-A4DF92D9E635}" presName="parentText" presStyleLbl="node1" presStyleIdx="0" presStyleCnt="4" custLinFactNeighborX="2000" custLinFactNeighborY="-11710">
        <dgm:presLayoutVars>
          <dgm:chMax val="0"/>
          <dgm:bulletEnabled val="1"/>
        </dgm:presLayoutVars>
      </dgm:prSet>
      <dgm:spPr/>
      <dgm:t>
        <a:bodyPr/>
        <a:lstStyle/>
        <a:p>
          <a:endParaRPr lang="en-US"/>
        </a:p>
      </dgm:t>
    </dgm:pt>
    <dgm:pt modelId="{4D5AE3B0-6C58-4056-BC5C-5D495CC94B21}" type="pres">
      <dgm:prSet presAssocID="{D0713FC0-6D25-4CFA-833F-A4DF92D9E635}" presName="childText" presStyleLbl="revTx" presStyleIdx="0" presStyleCnt="2" custScaleY="66492">
        <dgm:presLayoutVars>
          <dgm:bulletEnabled val="1"/>
        </dgm:presLayoutVars>
      </dgm:prSet>
      <dgm:spPr/>
      <dgm:t>
        <a:bodyPr/>
        <a:lstStyle/>
        <a:p>
          <a:endParaRPr lang="en-US"/>
        </a:p>
      </dgm:t>
    </dgm:pt>
    <dgm:pt modelId="{89DC32FD-03A7-46F5-AFF0-2208461D7768}" type="pres">
      <dgm:prSet presAssocID="{C8A206F6-E5FB-4FB8-9BCE-6E40E772DDAE}" presName="parentText" presStyleLbl="node1" presStyleIdx="1" presStyleCnt="4" custLinFactNeighborX="-572" custLinFactNeighborY="19834">
        <dgm:presLayoutVars>
          <dgm:chMax val="0"/>
          <dgm:bulletEnabled val="1"/>
        </dgm:presLayoutVars>
      </dgm:prSet>
      <dgm:spPr/>
      <dgm:t>
        <a:bodyPr/>
        <a:lstStyle/>
        <a:p>
          <a:endParaRPr lang="en-US"/>
        </a:p>
      </dgm:t>
    </dgm:pt>
    <dgm:pt modelId="{F2FF0BF6-0381-4709-9C1E-C909754A70C5}" type="pres">
      <dgm:prSet presAssocID="{C8A206F6-E5FB-4FB8-9BCE-6E40E772DDAE}" presName="childText" presStyleLbl="revTx" presStyleIdx="1" presStyleCnt="2" custScaleY="87732">
        <dgm:presLayoutVars>
          <dgm:bulletEnabled val="1"/>
        </dgm:presLayoutVars>
      </dgm:prSet>
      <dgm:spPr/>
      <dgm:t>
        <a:bodyPr/>
        <a:lstStyle/>
        <a:p>
          <a:endParaRPr lang="en-US"/>
        </a:p>
      </dgm:t>
    </dgm:pt>
    <dgm:pt modelId="{95A0E006-7219-4FEA-B6BD-F9E4E9E3D7D6}" type="pres">
      <dgm:prSet presAssocID="{26C00685-1EE2-42D8-A113-030325C5653E}" presName="parentText" presStyleLbl="node1" presStyleIdx="2" presStyleCnt="4" custLinFactNeighborX="-572" custLinFactNeighborY="24658">
        <dgm:presLayoutVars>
          <dgm:chMax val="0"/>
          <dgm:bulletEnabled val="1"/>
        </dgm:presLayoutVars>
      </dgm:prSet>
      <dgm:spPr/>
      <dgm:t>
        <a:bodyPr/>
        <a:lstStyle/>
        <a:p>
          <a:endParaRPr lang="en-US"/>
        </a:p>
      </dgm:t>
    </dgm:pt>
    <dgm:pt modelId="{CAF9CCD8-ED84-4F85-93E9-2B0276683B5C}" type="pres">
      <dgm:prSet presAssocID="{464FEB6A-CFA6-4948-B047-4CC32E8F50CC}" presName="spacer" presStyleCnt="0"/>
      <dgm:spPr/>
      <dgm:t>
        <a:bodyPr/>
        <a:lstStyle/>
        <a:p>
          <a:endParaRPr lang="en-US"/>
        </a:p>
      </dgm:t>
    </dgm:pt>
    <dgm:pt modelId="{3575842D-6139-4FD3-BD4E-843A417A42B9}" type="pres">
      <dgm:prSet presAssocID="{20E98CF3-0115-4A85-A8B1-5E74ECD7948B}" presName="parentText" presStyleLbl="node1" presStyleIdx="3" presStyleCnt="4" custScaleY="57496">
        <dgm:presLayoutVars>
          <dgm:chMax val="0"/>
          <dgm:bulletEnabled val="1"/>
        </dgm:presLayoutVars>
      </dgm:prSet>
      <dgm:spPr/>
      <dgm:t>
        <a:bodyPr/>
        <a:lstStyle/>
        <a:p>
          <a:endParaRPr lang="en-US"/>
        </a:p>
      </dgm:t>
    </dgm:pt>
  </dgm:ptLst>
  <dgm:cxnLst>
    <dgm:cxn modelId="{A5B53C4C-667B-4CF1-A1B1-974D8BA56CA6}" type="presOf" srcId="{CCE28638-6303-486F-BA01-80CE8177496C}" destId="{4D5AE3B0-6C58-4056-BC5C-5D495CC94B21}" srcOrd="0" destOrd="1" presId="urn:microsoft.com/office/officeart/2005/8/layout/vList2"/>
    <dgm:cxn modelId="{1CBE263D-E75B-492C-A9A9-A7BA8BC3D97D}" type="presOf" srcId="{26C00685-1EE2-42D8-A113-030325C5653E}" destId="{95A0E006-7219-4FEA-B6BD-F9E4E9E3D7D6}" srcOrd="0" destOrd="0" presId="urn:microsoft.com/office/officeart/2005/8/layout/vList2"/>
    <dgm:cxn modelId="{6CA6DFB2-C562-4CFF-8382-43E890FF2F60}" srcId="{5B998DF4-6C0F-4B53-8158-8F47A395CD65}" destId="{C8A206F6-E5FB-4FB8-9BCE-6E40E772DDAE}" srcOrd="1" destOrd="0" parTransId="{EDFFE950-EEF8-49AF-8795-045B3583766D}" sibTransId="{E5253D46-DBB1-49F5-A940-4443BCB7BE46}"/>
    <dgm:cxn modelId="{97F82FBC-A5A5-4ACD-9AC8-8396F6FA3B0F}" srcId="{D0713FC0-6D25-4CFA-833F-A4DF92D9E635}" destId="{CCE28638-6303-486F-BA01-80CE8177496C}" srcOrd="1" destOrd="0" parTransId="{16CCFE9A-AAC9-4EB3-946D-C37292566CE1}" sibTransId="{A119E973-DCA9-40FA-86AF-1CF835463705}"/>
    <dgm:cxn modelId="{1BD79530-F2B3-44E4-BA16-72A455EC3433}" srcId="{5B998DF4-6C0F-4B53-8158-8F47A395CD65}" destId="{D0713FC0-6D25-4CFA-833F-A4DF92D9E635}" srcOrd="0" destOrd="0" parTransId="{EABDF634-B239-4F9D-87CF-2C736BB4DA64}" sibTransId="{FCE11611-AA35-4246-A0BD-01C37FB7FC18}"/>
    <dgm:cxn modelId="{347789E1-3CFA-43A1-97E0-71E0D0493EFD}" type="presOf" srcId="{D0713FC0-6D25-4CFA-833F-A4DF92D9E635}" destId="{58F33F4F-11E8-4021-B0EA-2DF4708541AF}" srcOrd="0" destOrd="0" presId="urn:microsoft.com/office/officeart/2005/8/layout/vList2"/>
    <dgm:cxn modelId="{CCFB294C-87AD-4ACE-B825-F966DCE9B0E2}" srcId="{5B998DF4-6C0F-4B53-8158-8F47A395CD65}" destId="{26C00685-1EE2-42D8-A113-030325C5653E}" srcOrd="2" destOrd="0" parTransId="{69105A19-229A-444E-9C28-F56056074C47}" sibTransId="{464FEB6A-CFA6-4948-B047-4CC32E8F50CC}"/>
    <dgm:cxn modelId="{AF6EC373-0CD4-4393-A9EE-486DBB6AE973}" type="presOf" srcId="{20E98CF3-0115-4A85-A8B1-5E74ECD7948B}" destId="{3575842D-6139-4FD3-BD4E-843A417A42B9}" srcOrd="0" destOrd="0" presId="urn:microsoft.com/office/officeart/2005/8/layout/vList2"/>
    <dgm:cxn modelId="{17E0D447-8015-4801-8333-ACCB5B09F231}" type="presOf" srcId="{5B998DF4-6C0F-4B53-8158-8F47A395CD65}" destId="{627D06AA-142A-44B6-AE1B-CE6012829B71}" srcOrd="0" destOrd="0" presId="urn:microsoft.com/office/officeart/2005/8/layout/vList2"/>
    <dgm:cxn modelId="{2A259925-0AB0-4CCF-B05D-A4654BA1D903}" srcId="{C8A206F6-E5FB-4FB8-9BCE-6E40E772DDAE}" destId="{B0644DCE-1422-4C8F-8107-8A7C4683EC1E}" srcOrd="0" destOrd="0" parTransId="{51B06DC6-ED5F-4D0E-9D11-E074A0A9387E}" sibTransId="{B18B5C5C-20BB-4FEC-A32D-2E21225C0D65}"/>
    <dgm:cxn modelId="{4AE1A0C9-CE0F-4916-9223-CCFADE73C342}" srcId="{5B998DF4-6C0F-4B53-8158-8F47A395CD65}" destId="{20E98CF3-0115-4A85-A8B1-5E74ECD7948B}" srcOrd="3" destOrd="0" parTransId="{E2234B6C-0651-453B-865C-E14307924848}" sibTransId="{B3418E38-D6EE-4F39-B20B-F1E77B59EDEC}"/>
    <dgm:cxn modelId="{0BCEF7D0-A96D-4DD0-AB73-346A53F1B219}" type="presOf" srcId="{BB2EF280-05DF-4AB2-B9D0-3C42A094A6BD}" destId="{F2FF0BF6-0381-4709-9C1E-C909754A70C5}" srcOrd="0" destOrd="2" presId="urn:microsoft.com/office/officeart/2005/8/layout/vList2"/>
    <dgm:cxn modelId="{672FF043-8E34-4657-B98C-7926D5F8505D}" srcId="{D0713FC0-6D25-4CFA-833F-A4DF92D9E635}" destId="{682036F2-4BC7-4054-A64A-E2B32F224663}" srcOrd="0" destOrd="0" parTransId="{A44817B7-1CD2-4776-A1E6-08A05F4FE378}" sibTransId="{38330BDC-2B4E-43AF-A9B4-E806D6DAB023}"/>
    <dgm:cxn modelId="{23CDBFA9-8222-4882-B90C-280F17FD8077}" srcId="{C8A206F6-E5FB-4FB8-9BCE-6E40E772DDAE}" destId="{28E07E42-78AD-417B-A60F-F657D32FD351}" srcOrd="1" destOrd="0" parTransId="{CABF0260-DC8D-4586-A0CA-65F439772C35}" sibTransId="{6C2040DC-C9D7-43F6-898D-3CBA4544B0DC}"/>
    <dgm:cxn modelId="{FA28BEBB-CAC4-4FEE-8F23-A87C1BDE3C0B}" type="presOf" srcId="{C8A206F6-E5FB-4FB8-9BCE-6E40E772DDAE}" destId="{89DC32FD-03A7-46F5-AFF0-2208461D7768}" srcOrd="0" destOrd="0" presId="urn:microsoft.com/office/officeart/2005/8/layout/vList2"/>
    <dgm:cxn modelId="{DD2A300B-B8D8-4FBC-A5BB-3782C15F5C7C}" srcId="{C8A206F6-E5FB-4FB8-9BCE-6E40E772DDAE}" destId="{028CBADD-E727-4E0E-B8E0-01EEF385B550}" srcOrd="3" destOrd="0" parTransId="{DF8BAB07-194B-4A37-A44B-724EFE273146}" sibTransId="{EC9DE58F-6271-4364-BB00-6BC8B18A7F48}"/>
    <dgm:cxn modelId="{F24E83F5-7D4E-471A-A6C7-35A2F7836E6F}" type="presOf" srcId="{028CBADD-E727-4E0E-B8E0-01EEF385B550}" destId="{F2FF0BF6-0381-4709-9C1E-C909754A70C5}" srcOrd="0" destOrd="3" presId="urn:microsoft.com/office/officeart/2005/8/layout/vList2"/>
    <dgm:cxn modelId="{17F08CBE-77B4-49E6-9EC8-3CCC36820382}" type="presOf" srcId="{28E07E42-78AD-417B-A60F-F657D32FD351}" destId="{F2FF0BF6-0381-4709-9C1E-C909754A70C5}" srcOrd="0" destOrd="1" presId="urn:microsoft.com/office/officeart/2005/8/layout/vList2"/>
    <dgm:cxn modelId="{3EAEA580-4C82-4381-BD54-7AA0E5C8DE2F}" type="presOf" srcId="{682036F2-4BC7-4054-A64A-E2B32F224663}" destId="{4D5AE3B0-6C58-4056-BC5C-5D495CC94B21}" srcOrd="0" destOrd="0" presId="urn:microsoft.com/office/officeart/2005/8/layout/vList2"/>
    <dgm:cxn modelId="{BFF64DB4-288B-4E57-AEDA-D5141B3A5D2B}" srcId="{C8A206F6-E5FB-4FB8-9BCE-6E40E772DDAE}" destId="{BB2EF280-05DF-4AB2-B9D0-3C42A094A6BD}" srcOrd="2" destOrd="0" parTransId="{7E5B95BD-64FB-49A5-8A0D-A3EABE94E187}" sibTransId="{50021862-92B1-4C4C-AF3D-9113B1436202}"/>
    <dgm:cxn modelId="{F7FCE65E-2C3B-4A92-9CE2-BA68D635933C}" type="presOf" srcId="{B0644DCE-1422-4C8F-8107-8A7C4683EC1E}" destId="{F2FF0BF6-0381-4709-9C1E-C909754A70C5}" srcOrd="0" destOrd="0" presId="urn:microsoft.com/office/officeart/2005/8/layout/vList2"/>
    <dgm:cxn modelId="{214025EA-02C8-457A-99E0-768D98C44C47}" type="presParOf" srcId="{627D06AA-142A-44B6-AE1B-CE6012829B71}" destId="{58F33F4F-11E8-4021-B0EA-2DF4708541AF}" srcOrd="0" destOrd="0" presId="urn:microsoft.com/office/officeart/2005/8/layout/vList2"/>
    <dgm:cxn modelId="{58358F62-A328-4A7C-9261-E79B497ED09B}" type="presParOf" srcId="{627D06AA-142A-44B6-AE1B-CE6012829B71}" destId="{4D5AE3B0-6C58-4056-BC5C-5D495CC94B21}" srcOrd="1" destOrd="0" presId="urn:microsoft.com/office/officeart/2005/8/layout/vList2"/>
    <dgm:cxn modelId="{CB2D9197-4FE3-4FCC-B77C-506FC42BB040}" type="presParOf" srcId="{627D06AA-142A-44B6-AE1B-CE6012829B71}" destId="{89DC32FD-03A7-46F5-AFF0-2208461D7768}" srcOrd="2" destOrd="0" presId="urn:microsoft.com/office/officeart/2005/8/layout/vList2"/>
    <dgm:cxn modelId="{E33C323C-2A13-4381-9A50-C55FDCCE1087}" type="presParOf" srcId="{627D06AA-142A-44B6-AE1B-CE6012829B71}" destId="{F2FF0BF6-0381-4709-9C1E-C909754A70C5}" srcOrd="3" destOrd="0" presId="urn:microsoft.com/office/officeart/2005/8/layout/vList2"/>
    <dgm:cxn modelId="{44AD98EE-C8DD-4193-9EC5-E38AA77217B8}" type="presParOf" srcId="{627D06AA-142A-44B6-AE1B-CE6012829B71}" destId="{95A0E006-7219-4FEA-B6BD-F9E4E9E3D7D6}" srcOrd="4" destOrd="0" presId="urn:microsoft.com/office/officeart/2005/8/layout/vList2"/>
    <dgm:cxn modelId="{B57E3FB6-6641-4586-B0CF-52F46231246A}" type="presParOf" srcId="{627D06AA-142A-44B6-AE1B-CE6012829B71}" destId="{CAF9CCD8-ED84-4F85-93E9-2B0276683B5C}" srcOrd="5" destOrd="0" presId="urn:microsoft.com/office/officeart/2005/8/layout/vList2"/>
    <dgm:cxn modelId="{FC07B2D5-6F30-414C-9226-5E27BE4C8749}" type="presParOf" srcId="{627D06AA-142A-44B6-AE1B-CE6012829B71}" destId="{3575842D-6139-4FD3-BD4E-843A417A42B9}"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841B7C-31A2-47CC-8122-59C7B38CEFF3}">
      <dsp:nvSpPr>
        <dsp:cNvPr id="0" name=""/>
        <dsp:cNvSpPr/>
      </dsp:nvSpPr>
      <dsp:spPr>
        <a:xfrm>
          <a:off x="1501901" y="1705982"/>
          <a:ext cx="1110996" cy="11109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Intake </a:t>
          </a:r>
          <a:endParaRPr lang="en-US" sz="2000" b="1" kern="1200" dirty="0"/>
        </a:p>
      </dsp:txBody>
      <dsp:txXfrm>
        <a:off x="1664603" y="1868684"/>
        <a:ext cx="785592" cy="785592"/>
      </dsp:txXfrm>
    </dsp:sp>
    <dsp:sp modelId="{26696ECD-5BCF-4ACE-A17A-ADADAD53C509}">
      <dsp:nvSpPr>
        <dsp:cNvPr id="0" name=""/>
        <dsp:cNvSpPr/>
      </dsp:nvSpPr>
      <dsp:spPr>
        <a:xfrm rot="11700000">
          <a:off x="511872" y="1819118"/>
          <a:ext cx="970916" cy="316633"/>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E091255-3CB7-4751-8349-0A225BC42348}">
      <dsp:nvSpPr>
        <dsp:cNvPr id="0" name=""/>
        <dsp:cNvSpPr/>
      </dsp:nvSpPr>
      <dsp:spPr>
        <a:xfrm>
          <a:off x="691" y="1429611"/>
          <a:ext cx="1055446" cy="844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b="1" kern="1200" dirty="0" smtClean="0"/>
            <a:t>Outcome Questionnaire (OQ)</a:t>
          </a:r>
          <a:endParaRPr lang="en-US" sz="1100" b="1" kern="1200" dirty="0"/>
        </a:p>
      </dsp:txBody>
      <dsp:txXfrm>
        <a:off x="25421" y="1454341"/>
        <a:ext cx="1005986" cy="794896"/>
      </dsp:txXfrm>
    </dsp:sp>
    <dsp:sp modelId="{AE65B755-0CFF-48DD-8147-E8DB39008CE8}">
      <dsp:nvSpPr>
        <dsp:cNvPr id="0" name=""/>
        <dsp:cNvSpPr/>
      </dsp:nvSpPr>
      <dsp:spPr>
        <a:xfrm rot="14700000">
          <a:off x="1108133" y="1108522"/>
          <a:ext cx="970916" cy="316633"/>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121805-910F-4BF7-A7A2-FF66CC9AC1FD}">
      <dsp:nvSpPr>
        <dsp:cNvPr id="0" name=""/>
        <dsp:cNvSpPr/>
      </dsp:nvSpPr>
      <dsp:spPr>
        <a:xfrm>
          <a:off x="860704" y="404686"/>
          <a:ext cx="1055446" cy="844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b="1" kern="1200" dirty="0" smtClean="0"/>
            <a:t>BHS 3 item Screen</a:t>
          </a:r>
          <a:endParaRPr lang="en-US" sz="1100" b="1" kern="1200" dirty="0"/>
        </a:p>
      </dsp:txBody>
      <dsp:txXfrm>
        <a:off x="885434" y="429416"/>
        <a:ext cx="1005986" cy="794896"/>
      </dsp:txXfrm>
    </dsp:sp>
    <dsp:sp modelId="{3278EE1C-0C05-4A5E-B9F5-F9713FB637C4}">
      <dsp:nvSpPr>
        <dsp:cNvPr id="0" name=""/>
        <dsp:cNvSpPr/>
      </dsp:nvSpPr>
      <dsp:spPr>
        <a:xfrm rot="17700000">
          <a:off x="2035750" y="1108522"/>
          <a:ext cx="970916" cy="316633"/>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2EFC67-671F-45FA-BC59-0F92E812499D}">
      <dsp:nvSpPr>
        <dsp:cNvPr id="0" name=""/>
        <dsp:cNvSpPr/>
      </dsp:nvSpPr>
      <dsp:spPr>
        <a:xfrm>
          <a:off x="2198648" y="404686"/>
          <a:ext cx="1055446" cy="844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b="1" kern="1200" dirty="0" smtClean="0"/>
            <a:t>CRAFFT</a:t>
          </a:r>
          <a:endParaRPr lang="en-US" sz="1100" b="1" kern="1200" dirty="0"/>
        </a:p>
      </dsp:txBody>
      <dsp:txXfrm>
        <a:off x="2223378" y="429416"/>
        <a:ext cx="1005986" cy="794896"/>
      </dsp:txXfrm>
    </dsp:sp>
    <dsp:sp modelId="{FAE7641D-25AA-4288-81B2-93A0E8D52927}">
      <dsp:nvSpPr>
        <dsp:cNvPr id="0" name=""/>
        <dsp:cNvSpPr/>
      </dsp:nvSpPr>
      <dsp:spPr>
        <a:xfrm rot="20700000">
          <a:off x="2632011" y="1819118"/>
          <a:ext cx="970916" cy="316633"/>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7EF331-E145-4265-9227-5DAC3B6AF42E}">
      <dsp:nvSpPr>
        <dsp:cNvPr id="0" name=""/>
        <dsp:cNvSpPr/>
      </dsp:nvSpPr>
      <dsp:spPr>
        <a:xfrm>
          <a:off x="3058662" y="1429611"/>
          <a:ext cx="1055446" cy="844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b="1" kern="1200" dirty="0" smtClean="0"/>
            <a:t>CSE-IT</a:t>
          </a:r>
          <a:endParaRPr lang="en-US" sz="1100" b="1" kern="1200" dirty="0"/>
        </a:p>
      </dsp:txBody>
      <dsp:txXfrm>
        <a:off x="3083392" y="1454341"/>
        <a:ext cx="1005986" cy="7948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841B7C-31A2-47CC-8122-59C7B38CEFF3}">
      <dsp:nvSpPr>
        <dsp:cNvPr id="0" name=""/>
        <dsp:cNvSpPr/>
      </dsp:nvSpPr>
      <dsp:spPr>
        <a:xfrm>
          <a:off x="1251584" y="867969"/>
          <a:ext cx="1154430" cy="11544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b="1" kern="1200" dirty="0" smtClean="0"/>
            <a:t>Follow up  </a:t>
          </a:r>
          <a:endParaRPr lang="en-US" sz="1900" b="1" kern="1200" dirty="0"/>
        </a:p>
      </dsp:txBody>
      <dsp:txXfrm>
        <a:off x="1420646" y="1037031"/>
        <a:ext cx="816306" cy="816306"/>
      </dsp:txXfrm>
    </dsp:sp>
    <dsp:sp modelId="{3278EE1C-0C05-4A5E-B9F5-F9713FB637C4}">
      <dsp:nvSpPr>
        <dsp:cNvPr id="0" name=""/>
        <dsp:cNvSpPr/>
      </dsp:nvSpPr>
      <dsp:spPr>
        <a:xfrm rot="12900000">
          <a:off x="466120" y="651973"/>
          <a:ext cx="929591" cy="32901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2EFC67-671F-45FA-BC59-0F92E812499D}">
      <dsp:nvSpPr>
        <dsp:cNvPr id="0" name=""/>
        <dsp:cNvSpPr/>
      </dsp:nvSpPr>
      <dsp:spPr>
        <a:xfrm>
          <a:off x="1823" y="111200"/>
          <a:ext cx="1096708" cy="8773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b="1" kern="1200" dirty="0" smtClean="0"/>
            <a:t>SACS A and B</a:t>
          </a:r>
          <a:endParaRPr lang="en-US" sz="2000" b="1" kern="1200" dirty="0"/>
        </a:p>
      </dsp:txBody>
      <dsp:txXfrm>
        <a:off x="27520" y="136897"/>
        <a:ext cx="1045314" cy="825972"/>
      </dsp:txXfrm>
    </dsp:sp>
    <dsp:sp modelId="{FAE7641D-25AA-4288-81B2-93A0E8D52927}">
      <dsp:nvSpPr>
        <dsp:cNvPr id="0" name=""/>
        <dsp:cNvSpPr/>
      </dsp:nvSpPr>
      <dsp:spPr>
        <a:xfrm rot="19500000">
          <a:off x="2261888" y="651973"/>
          <a:ext cx="929591" cy="32901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7EF331-E145-4265-9227-5DAC3B6AF42E}">
      <dsp:nvSpPr>
        <dsp:cNvPr id="0" name=""/>
        <dsp:cNvSpPr/>
      </dsp:nvSpPr>
      <dsp:spPr>
        <a:xfrm>
          <a:off x="2559067" y="111200"/>
          <a:ext cx="1096708" cy="8773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b="1" kern="1200" dirty="0" smtClean="0"/>
            <a:t>OQ</a:t>
          </a:r>
          <a:endParaRPr lang="en-US" sz="2000" b="1" kern="1200" dirty="0"/>
        </a:p>
      </dsp:txBody>
      <dsp:txXfrm>
        <a:off x="2584764" y="136897"/>
        <a:ext cx="1045314" cy="8259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2B2F05-37D7-43EE-9FF3-29B1FED52226}">
      <dsp:nvSpPr>
        <dsp:cNvPr id="0" name=""/>
        <dsp:cNvSpPr/>
      </dsp:nvSpPr>
      <dsp:spPr>
        <a:xfrm>
          <a:off x="1092" y="319499"/>
          <a:ext cx="2181448" cy="87257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b="1" kern="1200" dirty="0" smtClean="0">
              <a:latin typeface="Calibri" panose="020F0502020204030204" pitchFamily="34" charset="0"/>
            </a:rPr>
            <a:t>INDICATOR</a:t>
          </a:r>
          <a:endParaRPr lang="en-US" sz="1600" b="1" kern="1200" dirty="0">
            <a:latin typeface="Calibri" panose="020F0502020204030204" pitchFamily="34" charset="0"/>
          </a:endParaRPr>
        </a:p>
      </dsp:txBody>
      <dsp:txXfrm>
        <a:off x="437382" y="319499"/>
        <a:ext cx="1308869" cy="872579"/>
      </dsp:txXfrm>
    </dsp:sp>
    <dsp:sp modelId="{BF4C48C6-6AC7-4DFD-B968-CAA3E5957F54}">
      <dsp:nvSpPr>
        <dsp:cNvPr id="0" name=""/>
        <dsp:cNvSpPr/>
      </dsp:nvSpPr>
      <dsp:spPr>
        <a:xfrm>
          <a:off x="1905000" y="381002"/>
          <a:ext cx="1810602" cy="724240"/>
        </a:xfrm>
        <a:prstGeom prst="chevron">
          <a:avLst/>
        </a:prstGeom>
        <a:solidFill>
          <a:schemeClr val="accent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ts val="0"/>
            </a:spcAft>
          </a:pPr>
          <a:r>
            <a:rPr lang="en-US" sz="1600" b="1" kern="1200" dirty="0" smtClean="0">
              <a:solidFill>
                <a:schemeClr val="bg1"/>
              </a:solidFill>
              <a:latin typeface="Calibri" panose="020F0502020204030204" pitchFamily="34" charset="0"/>
            </a:rPr>
            <a:t>BASELINE SCREEN </a:t>
          </a:r>
        </a:p>
      </dsp:txBody>
      <dsp:txXfrm>
        <a:off x="2267120" y="381002"/>
        <a:ext cx="1086362" cy="724240"/>
      </dsp:txXfrm>
    </dsp:sp>
    <dsp:sp modelId="{51374B22-946B-4D87-9E8D-5C74360E844A}">
      <dsp:nvSpPr>
        <dsp:cNvPr id="0" name=""/>
        <dsp:cNvSpPr/>
      </dsp:nvSpPr>
      <dsp:spPr>
        <a:xfrm>
          <a:off x="3462118" y="381002"/>
          <a:ext cx="1810602" cy="724240"/>
        </a:xfrm>
        <a:prstGeom prst="chevron">
          <a:avLst/>
        </a:prstGeom>
        <a:solidFill>
          <a:schemeClr val="accent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latin typeface="Calibri" panose="020F0502020204030204" pitchFamily="34" charset="0"/>
            </a:rPr>
            <a:t>POSITIVE SCREEN</a:t>
          </a:r>
          <a:endParaRPr lang="en-US" sz="1600" b="1" kern="1200" dirty="0">
            <a:solidFill>
              <a:schemeClr val="bg1"/>
            </a:solidFill>
            <a:latin typeface="Calibri" panose="020F0502020204030204" pitchFamily="34" charset="0"/>
          </a:endParaRPr>
        </a:p>
      </dsp:txBody>
      <dsp:txXfrm>
        <a:off x="3824238" y="381002"/>
        <a:ext cx="1086362" cy="724240"/>
      </dsp:txXfrm>
    </dsp:sp>
    <dsp:sp modelId="{43E36E23-47BE-42C3-A88F-8DE92153DDE7}">
      <dsp:nvSpPr>
        <dsp:cNvPr id="0" name=""/>
        <dsp:cNvSpPr/>
      </dsp:nvSpPr>
      <dsp:spPr>
        <a:xfrm>
          <a:off x="5053446" y="381002"/>
          <a:ext cx="1810602" cy="724240"/>
        </a:xfrm>
        <a:prstGeom prst="chevron">
          <a:avLst/>
        </a:prstGeom>
        <a:solidFill>
          <a:schemeClr val="accent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ts val="0"/>
            </a:spcAft>
          </a:pPr>
          <a:r>
            <a:rPr lang="en-US" sz="1600" b="1" kern="1200" dirty="0" smtClean="0">
              <a:solidFill>
                <a:schemeClr val="bg1"/>
              </a:solidFill>
              <a:latin typeface="Calibri" panose="020F0502020204030204" pitchFamily="34" charset="0"/>
            </a:rPr>
            <a:t>FOLLOW UP</a:t>
          </a:r>
        </a:p>
        <a:p>
          <a:pPr lvl="0" algn="ctr" defTabSz="711200">
            <a:lnSpc>
              <a:spcPct val="90000"/>
            </a:lnSpc>
            <a:spcBef>
              <a:spcPct val="0"/>
            </a:spcBef>
            <a:spcAft>
              <a:spcPts val="0"/>
            </a:spcAft>
          </a:pPr>
          <a:r>
            <a:rPr lang="en-US" sz="1600" b="1" kern="1200" dirty="0" smtClean="0">
              <a:solidFill>
                <a:schemeClr val="bg1"/>
              </a:solidFill>
              <a:latin typeface="Calibri" panose="020F0502020204030204" pitchFamily="34" charset="0"/>
            </a:rPr>
            <a:t> (If positive)</a:t>
          </a:r>
        </a:p>
      </dsp:txBody>
      <dsp:txXfrm>
        <a:off x="5415566" y="381002"/>
        <a:ext cx="1086362" cy="724240"/>
      </dsp:txXfrm>
    </dsp:sp>
    <dsp:sp modelId="{B35F042D-0D13-45B8-A81F-B0E6197D30ED}">
      <dsp:nvSpPr>
        <dsp:cNvPr id="0" name=""/>
        <dsp:cNvSpPr/>
      </dsp:nvSpPr>
      <dsp:spPr>
        <a:xfrm>
          <a:off x="6570305" y="393668"/>
          <a:ext cx="1810602" cy="724240"/>
        </a:xfrm>
        <a:prstGeom prst="chevron">
          <a:avLst/>
        </a:prstGeom>
        <a:solidFill>
          <a:schemeClr val="accent3">
            <a:lumMod val="60000"/>
            <a:lumOff val="4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latin typeface="Calibri" panose="020F0502020204030204" pitchFamily="34" charset="0"/>
            </a:rPr>
            <a:t>OUTCOMES</a:t>
          </a:r>
          <a:endParaRPr lang="en-US" sz="1600" b="1" kern="1200" dirty="0">
            <a:solidFill>
              <a:schemeClr val="bg1"/>
            </a:solidFill>
            <a:latin typeface="Calibri" panose="020F0502020204030204" pitchFamily="34" charset="0"/>
          </a:endParaRPr>
        </a:p>
      </dsp:txBody>
      <dsp:txXfrm>
        <a:off x="6932425" y="393668"/>
        <a:ext cx="1086362" cy="724240"/>
      </dsp:txXfrm>
    </dsp:sp>
    <dsp:sp modelId="{7EF25767-5F5A-45E2-93D6-1379836436AD}">
      <dsp:nvSpPr>
        <dsp:cNvPr id="0" name=""/>
        <dsp:cNvSpPr/>
      </dsp:nvSpPr>
      <dsp:spPr>
        <a:xfrm>
          <a:off x="1092" y="1314240"/>
          <a:ext cx="2181448" cy="87257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b="1" kern="1200" dirty="0" smtClean="0">
              <a:latin typeface="Calibri" panose="020F0502020204030204" pitchFamily="34" charset="0"/>
            </a:rPr>
            <a:t>Mental Health</a:t>
          </a:r>
          <a:endParaRPr lang="en-US" sz="1600" b="1" kern="1200" dirty="0">
            <a:latin typeface="Calibri" panose="020F0502020204030204" pitchFamily="34" charset="0"/>
          </a:endParaRPr>
        </a:p>
      </dsp:txBody>
      <dsp:txXfrm>
        <a:off x="437382" y="1314240"/>
        <a:ext cx="1308869" cy="872579"/>
      </dsp:txXfrm>
    </dsp:sp>
    <dsp:sp modelId="{F90DB34B-3159-45E3-B32C-2A0480FF984B}">
      <dsp:nvSpPr>
        <dsp:cNvPr id="0" name=""/>
        <dsp:cNvSpPr/>
      </dsp:nvSpPr>
      <dsp:spPr>
        <a:xfrm>
          <a:off x="1898952" y="1388409"/>
          <a:ext cx="1810602" cy="724240"/>
        </a:xfrm>
        <a:prstGeom prst="chevron">
          <a:avLst/>
        </a:prstGeom>
        <a:solidFill>
          <a:srgbClr val="FED0B4">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smtClean="0">
              <a:latin typeface="Calibri" panose="020F0502020204030204" pitchFamily="34" charset="0"/>
            </a:rPr>
            <a:t>Outcome Questionnaire (OQ®)</a:t>
          </a:r>
          <a:endParaRPr lang="en-US" sz="1400" b="1" kern="1200" dirty="0">
            <a:latin typeface="Calibri" panose="020F0502020204030204" pitchFamily="34" charset="0"/>
          </a:endParaRPr>
        </a:p>
      </dsp:txBody>
      <dsp:txXfrm>
        <a:off x="2261072" y="1388409"/>
        <a:ext cx="1086362" cy="724240"/>
      </dsp:txXfrm>
    </dsp:sp>
    <dsp:sp modelId="{858F49F2-B487-41AD-BFB3-6320D984517E}">
      <dsp:nvSpPr>
        <dsp:cNvPr id="0" name=""/>
        <dsp:cNvSpPr/>
      </dsp:nvSpPr>
      <dsp:spPr>
        <a:xfrm>
          <a:off x="3456070" y="1388409"/>
          <a:ext cx="1810602" cy="724240"/>
        </a:xfrm>
        <a:prstGeom prst="chevron">
          <a:avLst/>
        </a:prstGeom>
        <a:solidFill>
          <a:srgbClr val="FED0B4">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tabLst/>
          </a:pPr>
          <a:r>
            <a:rPr lang="en-US" sz="1400" b="1" kern="1200" dirty="0" smtClean="0">
              <a:latin typeface="Calibri" panose="020F0502020204030204" pitchFamily="34" charset="0"/>
            </a:rPr>
            <a:t>Critical Item </a:t>
          </a:r>
          <a:r>
            <a:rPr lang="en-US" sz="1400" b="1" u="sng" kern="1200" dirty="0" smtClean="0">
              <a:latin typeface="Calibri" panose="020F0502020204030204" pitchFamily="34" charset="0"/>
            </a:rPr>
            <a:t>&gt; </a:t>
          </a:r>
          <a:r>
            <a:rPr lang="en-US" sz="1400" b="1" kern="1200" dirty="0" smtClean="0">
              <a:latin typeface="Calibri" panose="020F0502020204030204" pitchFamily="34" charset="0"/>
            </a:rPr>
            <a:t>1</a:t>
          </a:r>
        </a:p>
        <a:p>
          <a:pPr lvl="0" algn="ctr" defTabSz="622300">
            <a:lnSpc>
              <a:spcPct val="90000"/>
            </a:lnSpc>
            <a:spcBef>
              <a:spcPct val="0"/>
            </a:spcBef>
            <a:spcAft>
              <a:spcPct val="35000"/>
            </a:spcAft>
          </a:pPr>
          <a:r>
            <a:rPr lang="en-US" sz="1400" b="1" kern="1200" dirty="0" smtClean="0">
              <a:latin typeface="Calibri" panose="020F0502020204030204" pitchFamily="34" charset="0"/>
            </a:rPr>
            <a:t>Score </a:t>
          </a:r>
          <a:r>
            <a:rPr lang="en-US" sz="1400" b="1" u="sng" kern="1200" dirty="0" smtClean="0">
              <a:latin typeface="Calibri" panose="020F0502020204030204" pitchFamily="34" charset="0"/>
            </a:rPr>
            <a:t>&gt;</a:t>
          </a:r>
          <a:r>
            <a:rPr lang="en-US" sz="1400" b="1" kern="1200" dirty="0" smtClean="0">
              <a:latin typeface="Calibri" panose="020F0502020204030204" pitchFamily="34" charset="0"/>
            </a:rPr>
            <a:t> Cutoff</a:t>
          </a:r>
          <a:endParaRPr lang="en-US" sz="1400" b="1" kern="1200" dirty="0">
            <a:latin typeface="Calibri" panose="020F0502020204030204" pitchFamily="34" charset="0"/>
          </a:endParaRPr>
        </a:p>
      </dsp:txBody>
      <dsp:txXfrm>
        <a:off x="3818190" y="1388409"/>
        <a:ext cx="1086362" cy="724240"/>
      </dsp:txXfrm>
    </dsp:sp>
    <dsp:sp modelId="{2C64E4AC-0F36-4C69-8F03-134E77C8AD24}">
      <dsp:nvSpPr>
        <dsp:cNvPr id="0" name=""/>
        <dsp:cNvSpPr/>
      </dsp:nvSpPr>
      <dsp:spPr>
        <a:xfrm>
          <a:off x="5019235" y="1375742"/>
          <a:ext cx="1810602" cy="724240"/>
        </a:xfrm>
        <a:prstGeom prst="chevron">
          <a:avLst/>
        </a:prstGeom>
        <a:solidFill>
          <a:srgbClr val="FED0B4">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b="1" kern="1200" dirty="0" smtClean="0">
              <a:latin typeface="Calibri" panose="020F0502020204030204" pitchFamily="34" charset="0"/>
            </a:rPr>
            <a:t>Mental Status Exam</a:t>
          </a:r>
          <a:endParaRPr lang="en-US" sz="1600" b="1" kern="1200" dirty="0">
            <a:latin typeface="Calibri" panose="020F0502020204030204" pitchFamily="34" charset="0"/>
          </a:endParaRPr>
        </a:p>
      </dsp:txBody>
      <dsp:txXfrm>
        <a:off x="5381355" y="1375742"/>
        <a:ext cx="1086362" cy="724240"/>
      </dsp:txXfrm>
    </dsp:sp>
    <dsp:sp modelId="{FC5A616D-8ECE-490B-BC11-BD5468933230}">
      <dsp:nvSpPr>
        <dsp:cNvPr id="0" name=""/>
        <dsp:cNvSpPr/>
      </dsp:nvSpPr>
      <dsp:spPr>
        <a:xfrm>
          <a:off x="6570305" y="1388409"/>
          <a:ext cx="1810602" cy="724240"/>
        </a:xfrm>
        <a:prstGeom prst="chevron">
          <a:avLst/>
        </a:prstGeom>
        <a:solidFill>
          <a:schemeClr val="accent3">
            <a:lumMod val="60000"/>
            <a:lumOff val="4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b="1" kern="1200" dirty="0" smtClean="0">
              <a:latin typeface="Calibri" panose="020F0502020204030204" pitchFamily="34" charset="0"/>
            </a:rPr>
            <a:t>OQ®</a:t>
          </a:r>
        </a:p>
      </dsp:txBody>
      <dsp:txXfrm>
        <a:off x="6932425" y="1388409"/>
        <a:ext cx="1086362" cy="724240"/>
      </dsp:txXfrm>
    </dsp:sp>
    <dsp:sp modelId="{A779A6C7-3D3C-476D-BFF4-0FBCF15B0944}">
      <dsp:nvSpPr>
        <dsp:cNvPr id="0" name=""/>
        <dsp:cNvSpPr/>
      </dsp:nvSpPr>
      <dsp:spPr>
        <a:xfrm>
          <a:off x="1092" y="2308980"/>
          <a:ext cx="2181448" cy="87257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b="1" kern="1200" dirty="0" smtClean="0">
              <a:latin typeface="Calibri" panose="020F0502020204030204" pitchFamily="34" charset="0"/>
            </a:rPr>
            <a:t>Trauma</a:t>
          </a:r>
          <a:endParaRPr lang="en-US" sz="1600" b="1" kern="1200" dirty="0">
            <a:latin typeface="Calibri" panose="020F0502020204030204" pitchFamily="34" charset="0"/>
          </a:endParaRPr>
        </a:p>
      </dsp:txBody>
      <dsp:txXfrm>
        <a:off x="437382" y="2308980"/>
        <a:ext cx="1308869" cy="872579"/>
      </dsp:txXfrm>
    </dsp:sp>
    <dsp:sp modelId="{3395E565-98E8-4EC4-927C-CE8137CEFEEA}">
      <dsp:nvSpPr>
        <dsp:cNvPr id="0" name=""/>
        <dsp:cNvSpPr/>
      </dsp:nvSpPr>
      <dsp:spPr>
        <a:xfrm>
          <a:off x="1898952" y="2383149"/>
          <a:ext cx="1810602" cy="724240"/>
        </a:xfrm>
        <a:prstGeom prst="chevron">
          <a:avLst/>
        </a:prstGeom>
        <a:solidFill>
          <a:srgbClr val="FED0B4">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b="1" kern="1200" dirty="0" smtClean="0">
              <a:latin typeface="Calibri" panose="020F0502020204030204" pitchFamily="34" charset="0"/>
            </a:rPr>
            <a:t>BHS 3-Item Screen</a:t>
          </a:r>
          <a:endParaRPr lang="en-US" sz="1600" b="1" kern="1200" dirty="0">
            <a:latin typeface="Calibri" panose="020F0502020204030204" pitchFamily="34" charset="0"/>
          </a:endParaRPr>
        </a:p>
      </dsp:txBody>
      <dsp:txXfrm>
        <a:off x="2261072" y="2383149"/>
        <a:ext cx="1086362" cy="724240"/>
      </dsp:txXfrm>
    </dsp:sp>
    <dsp:sp modelId="{A817A3EE-6B34-474F-B035-EAD9B284E4CA}">
      <dsp:nvSpPr>
        <dsp:cNvPr id="0" name=""/>
        <dsp:cNvSpPr/>
      </dsp:nvSpPr>
      <dsp:spPr>
        <a:xfrm>
          <a:off x="3456070" y="2383149"/>
          <a:ext cx="1810602" cy="724240"/>
        </a:xfrm>
        <a:prstGeom prst="chevron">
          <a:avLst/>
        </a:prstGeom>
        <a:solidFill>
          <a:srgbClr val="FED0B4">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b="1" kern="1200" dirty="0" smtClean="0">
              <a:latin typeface="Calibri" panose="020F0502020204030204" pitchFamily="34" charset="0"/>
            </a:rPr>
            <a:t>“Yes” to 1+ items</a:t>
          </a:r>
          <a:endParaRPr lang="en-US" sz="1600" b="1" kern="1200" dirty="0">
            <a:latin typeface="Calibri" panose="020F0502020204030204" pitchFamily="34" charset="0"/>
          </a:endParaRPr>
        </a:p>
      </dsp:txBody>
      <dsp:txXfrm>
        <a:off x="3818190" y="2383149"/>
        <a:ext cx="1086362" cy="724240"/>
      </dsp:txXfrm>
    </dsp:sp>
    <dsp:sp modelId="{CC7BF221-1FCD-493E-B537-2DE4C32A9297}">
      <dsp:nvSpPr>
        <dsp:cNvPr id="0" name=""/>
        <dsp:cNvSpPr/>
      </dsp:nvSpPr>
      <dsp:spPr>
        <a:xfrm>
          <a:off x="5013187" y="2383149"/>
          <a:ext cx="1810602" cy="724240"/>
        </a:xfrm>
        <a:prstGeom prst="chevron">
          <a:avLst/>
        </a:prstGeom>
        <a:solidFill>
          <a:srgbClr val="FED0B4">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b="1" kern="1200" dirty="0" smtClean="0">
              <a:latin typeface="Calibri" panose="020F0502020204030204" pitchFamily="34" charset="0"/>
            </a:rPr>
            <a:t>Clinical Interview</a:t>
          </a:r>
          <a:endParaRPr lang="en-US" sz="1600" b="1" kern="1200" dirty="0">
            <a:latin typeface="Calibri" panose="020F0502020204030204" pitchFamily="34" charset="0"/>
          </a:endParaRPr>
        </a:p>
      </dsp:txBody>
      <dsp:txXfrm>
        <a:off x="5375307" y="2383149"/>
        <a:ext cx="1086362" cy="724240"/>
      </dsp:txXfrm>
    </dsp:sp>
    <dsp:sp modelId="{8CB46C61-F3D9-4C07-AF1F-C5D337E00465}">
      <dsp:nvSpPr>
        <dsp:cNvPr id="0" name=""/>
        <dsp:cNvSpPr/>
      </dsp:nvSpPr>
      <dsp:spPr>
        <a:xfrm>
          <a:off x="6570305" y="2383149"/>
          <a:ext cx="1810602" cy="724240"/>
        </a:xfrm>
        <a:prstGeom prst="chevron">
          <a:avLst/>
        </a:prstGeom>
        <a:solidFill>
          <a:schemeClr val="accent3">
            <a:lumMod val="60000"/>
            <a:lumOff val="4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smtClean="0">
              <a:latin typeface="Calibri" panose="020F0502020204030204" pitchFamily="34" charset="0"/>
            </a:rPr>
            <a:t>OQ® ID Subscale </a:t>
          </a:r>
          <a:r>
            <a:rPr lang="en-US" sz="1400" b="0" i="1" kern="1200" dirty="0" smtClean="0">
              <a:latin typeface="Calibri" panose="020F0502020204030204" pitchFamily="34" charset="0"/>
            </a:rPr>
            <a:t>or</a:t>
          </a:r>
        </a:p>
        <a:p>
          <a:pPr lvl="0" algn="ctr" defTabSz="622300">
            <a:lnSpc>
              <a:spcPct val="90000"/>
            </a:lnSpc>
            <a:spcBef>
              <a:spcPct val="0"/>
            </a:spcBef>
            <a:spcAft>
              <a:spcPct val="35000"/>
            </a:spcAft>
          </a:pPr>
          <a:r>
            <a:rPr lang="en-US" sz="1400" b="1" kern="1200" dirty="0" smtClean="0">
              <a:latin typeface="Calibri" panose="020F0502020204030204" pitchFamily="34" charset="0"/>
            </a:rPr>
            <a:t>PTSD Measure</a:t>
          </a:r>
          <a:endParaRPr lang="en-US" sz="1400" b="1" kern="1200" dirty="0">
            <a:latin typeface="Calibri" panose="020F0502020204030204" pitchFamily="34" charset="0"/>
          </a:endParaRPr>
        </a:p>
      </dsp:txBody>
      <dsp:txXfrm>
        <a:off x="6932425" y="2383149"/>
        <a:ext cx="1086362" cy="724240"/>
      </dsp:txXfrm>
    </dsp:sp>
    <dsp:sp modelId="{4F33FF9B-AC5A-4675-9573-070A1F6F032C}">
      <dsp:nvSpPr>
        <dsp:cNvPr id="0" name=""/>
        <dsp:cNvSpPr/>
      </dsp:nvSpPr>
      <dsp:spPr>
        <a:xfrm>
          <a:off x="1092" y="3303720"/>
          <a:ext cx="2181448" cy="87257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b="1" kern="1200" dirty="0" smtClean="0">
              <a:latin typeface="Calibri" panose="020F0502020204030204" pitchFamily="34" charset="0"/>
            </a:rPr>
            <a:t>SUD</a:t>
          </a:r>
          <a:endParaRPr lang="en-US" sz="1600" b="1" kern="1200" dirty="0">
            <a:latin typeface="Calibri" panose="020F0502020204030204" pitchFamily="34" charset="0"/>
          </a:endParaRPr>
        </a:p>
      </dsp:txBody>
      <dsp:txXfrm>
        <a:off x="437382" y="3303720"/>
        <a:ext cx="1308869" cy="872579"/>
      </dsp:txXfrm>
    </dsp:sp>
    <dsp:sp modelId="{20C5692B-97D2-42DF-9172-F8C715C18675}">
      <dsp:nvSpPr>
        <dsp:cNvPr id="0" name=""/>
        <dsp:cNvSpPr/>
      </dsp:nvSpPr>
      <dsp:spPr>
        <a:xfrm>
          <a:off x="1898952" y="3377890"/>
          <a:ext cx="1810602" cy="724240"/>
        </a:xfrm>
        <a:prstGeom prst="chevron">
          <a:avLst/>
        </a:prstGeom>
        <a:solidFill>
          <a:srgbClr val="FED0B4">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pPr>
          <a:r>
            <a:rPr lang="en-US" sz="1600" b="1" kern="1200" dirty="0" smtClean="0">
              <a:latin typeface="Calibri" panose="020F0502020204030204" pitchFamily="34" charset="0"/>
            </a:rPr>
            <a:t>CRAFFT</a:t>
          </a:r>
        </a:p>
        <a:p>
          <a:pPr lvl="0" algn="ctr" defTabSz="711200">
            <a:lnSpc>
              <a:spcPct val="90000"/>
            </a:lnSpc>
            <a:spcBef>
              <a:spcPct val="0"/>
            </a:spcBef>
            <a:spcAft>
              <a:spcPct val="35000"/>
            </a:spcAft>
          </a:pPr>
          <a:r>
            <a:rPr lang="en-US" sz="1500" b="1" kern="1200" dirty="0" smtClean="0">
              <a:latin typeface="Calibri" panose="020F0502020204030204" pitchFamily="34" charset="0"/>
            </a:rPr>
            <a:t>OQ® SUD Item</a:t>
          </a:r>
          <a:endParaRPr lang="en-US" sz="1500" b="1" kern="1200" dirty="0">
            <a:latin typeface="Calibri" panose="020F0502020204030204" pitchFamily="34" charset="0"/>
          </a:endParaRPr>
        </a:p>
      </dsp:txBody>
      <dsp:txXfrm>
        <a:off x="2261072" y="3377890"/>
        <a:ext cx="1086362" cy="724240"/>
      </dsp:txXfrm>
    </dsp:sp>
    <dsp:sp modelId="{E8636CF5-16E4-4E47-B9EB-F692804002BB}">
      <dsp:nvSpPr>
        <dsp:cNvPr id="0" name=""/>
        <dsp:cNvSpPr/>
      </dsp:nvSpPr>
      <dsp:spPr>
        <a:xfrm>
          <a:off x="3456070" y="3377890"/>
          <a:ext cx="1810602" cy="724240"/>
        </a:xfrm>
        <a:prstGeom prst="chevron">
          <a:avLst/>
        </a:prstGeom>
        <a:solidFill>
          <a:srgbClr val="FED0B4">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b="1" kern="1200" dirty="0" smtClean="0">
              <a:latin typeface="Calibri" panose="020F0502020204030204" pitchFamily="34" charset="0"/>
            </a:rPr>
            <a:t>CRAFFT </a:t>
          </a:r>
          <a:r>
            <a:rPr lang="en-US" sz="1600" b="1" u="sng" kern="1200" dirty="0" smtClean="0">
              <a:latin typeface="Calibri" panose="020F0502020204030204" pitchFamily="34" charset="0"/>
            </a:rPr>
            <a:t>&gt;</a:t>
          </a:r>
          <a:r>
            <a:rPr lang="en-US" sz="1600" b="1" kern="1200" dirty="0" smtClean="0">
              <a:latin typeface="Calibri" panose="020F0502020204030204" pitchFamily="34" charset="0"/>
            </a:rPr>
            <a:t> 2</a:t>
          </a:r>
        </a:p>
        <a:p>
          <a:pPr lvl="0" algn="ctr" defTabSz="711200">
            <a:lnSpc>
              <a:spcPct val="90000"/>
            </a:lnSpc>
            <a:spcBef>
              <a:spcPct val="0"/>
            </a:spcBef>
            <a:spcAft>
              <a:spcPct val="35000"/>
            </a:spcAft>
          </a:pPr>
          <a:r>
            <a:rPr lang="en-US" sz="1400" b="1" kern="1200" dirty="0" smtClean="0">
              <a:latin typeface="Calibri" panose="020F0502020204030204" pitchFamily="34" charset="0"/>
            </a:rPr>
            <a:t>OQ®  SUD </a:t>
          </a:r>
          <a:r>
            <a:rPr lang="en-US" sz="1400" b="1" u="sng" kern="1200" dirty="0" smtClean="0">
              <a:latin typeface="Calibri" panose="020F0502020204030204" pitchFamily="34" charset="0"/>
            </a:rPr>
            <a:t>&gt; </a:t>
          </a:r>
          <a:r>
            <a:rPr lang="en-US" sz="1400" b="1" u="none" kern="1200" dirty="0" smtClean="0">
              <a:latin typeface="Calibri" panose="020F0502020204030204" pitchFamily="34" charset="0"/>
            </a:rPr>
            <a:t>1</a:t>
          </a:r>
          <a:endParaRPr lang="en-US" sz="1400" b="1" kern="1200" dirty="0">
            <a:latin typeface="Calibri" panose="020F0502020204030204" pitchFamily="34" charset="0"/>
          </a:endParaRPr>
        </a:p>
      </dsp:txBody>
      <dsp:txXfrm>
        <a:off x="3818190" y="3377890"/>
        <a:ext cx="1086362" cy="724240"/>
      </dsp:txXfrm>
    </dsp:sp>
    <dsp:sp modelId="{73C2FD19-7D1F-4AB3-BC3B-59428AA64BCC}">
      <dsp:nvSpPr>
        <dsp:cNvPr id="0" name=""/>
        <dsp:cNvSpPr/>
      </dsp:nvSpPr>
      <dsp:spPr>
        <a:xfrm>
          <a:off x="5013187" y="3377890"/>
          <a:ext cx="1810602" cy="724240"/>
        </a:xfrm>
        <a:prstGeom prst="chevron">
          <a:avLst/>
        </a:prstGeom>
        <a:solidFill>
          <a:srgbClr val="FED0B4">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b="1" kern="1200" dirty="0" smtClean="0">
              <a:latin typeface="Calibri" panose="020F0502020204030204" pitchFamily="34" charset="0"/>
            </a:rPr>
            <a:t>SACS A &amp; B</a:t>
          </a:r>
          <a:endParaRPr lang="en-US" sz="1600" b="1" kern="1200" dirty="0">
            <a:latin typeface="Calibri" panose="020F0502020204030204" pitchFamily="34" charset="0"/>
          </a:endParaRPr>
        </a:p>
      </dsp:txBody>
      <dsp:txXfrm>
        <a:off x="5375307" y="3377890"/>
        <a:ext cx="1086362" cy="724240"/>
      </dsp:txXfrm>
    </dsp:sp>
    <dsp:sp modelId="{C324987E-3916-44EA-817E-A9E1148A7495}">
      <dsp:nvSpPr>
        <dsp:cNvPr id="0" name=""/>
        <dsp:cNvSpPr/>
      </dsp:nvSpPr>
      <dsp:spPr>
        <a:xfrm>
          <a:off x="6570305" y="3377890"/>
          <a:ext cx="1810602" cy="724240"/>
        </a:xfrm>
        <a:prstGeom prst="chevron">
          <a:avLst/>
        </a:prstGeom>
        <a:solidFill>
          <a:schemeClr val="accent3">
            <a:lumMod val="60000"/>
            <a:lumOff val="4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b="1" kern="1200" dirty="0" smtClean="0">
              <a:latin typeface="Calibri" panose="020F0502020204030204" pitchFamily="34" charset="0"/>
            </a:rPr>
            <a:t>SACS A &amp; B</a:t>
          </a:r>
          <a:endParaRPr lang="en-US" sz="1600" b="1" kern="1200" dirty="0">
            <a:latin typeface="Calibri" panose="020F0502020204030204" pitchFamily="34" charset="0"/>
          </a:endParaRPr>
        </a:p>
      </dsp:txBody>
      <dsp:txXfrm>
        <a:off x="6932425" y="3377890"/>
        <a:ext cx="1086362" cy="7242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997C05-B327-4EE8-AF91-6454BDD70A7F}">
      <dsp:nvSpPr>
        <dsp:cNvPr id="0" name=""/>
        <dsp:cNvSpPr/>
      </dsp:nvSpPr>
      <dsp:spPr>
        <a:xfrm>
          <a:off x="0" y="751"/>
          <a:ext cx="909189" cy="670790"/>
        </a:xfrm>
        <a:prstGeom prst="roundRect">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en-US" sz="2000" b="1" kern="1200" dirty="0" smtClean="0">
              <a:solidFill>
                <a:sysClr val="window" lastClr="FFFFFF"/>
              </a:solidFill>
              <a:latin typeface="Calibri"/>
              <a:ea typeface="+mn-ea"/>
              <a:cs typeface="+mn-cs"/>
            </a:rPr>
            <a:t>Version</a:t>
          </a:r>
          <a:endParaRPr lang="en-US" sz="1800" b="1" kern="1200" dirty="0">
            <a:solidFill>
              <a:sysClr val="window" lastClr="FFFFFF"/>
            </a:solidFill>
            <a:latin typeface="Calibri"/>
            <a:ea typeface="+mn-ea"/>
            <a:cs typeface="+mn-cs"/>
          </a:endParaRPr>
        </a:p>
      </dsp:txBody>
      <dsp:txXfrm>
        <a:off x="32745" y="33496"/>
        <a:ext cx="843699" cy="605300"/>
      </dsp:txXfrm>
    </dsp:sp>
    <dsp:sp modelId="{4906B1D6-9AA0-456D-A39C-BCDB42CE72A0}">
      <dsp:nvSpPr>
        <dsp:cNvPr id="0" name=""/>
        <dsp:cNvSpPr/>
      </dsp:nvSpPr>
      <dsp:spPr>
        <a:xfrm>
          <a:off x="1095701" y="57768"/>
          <a:ext cx="1391222" cy="556756"/>
        </a:xfrm>
        <a:prstGeom prst="roundRect">
          <a:avLst/>
        </a:prstGeom>
        <a:solidFill>
          <a:srgbClr val="F79646">
            <a:alpha val="90000"/>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b="1" kern="1200" dirty="0">
              <a:solidFill>
                <a:sysClr val="window" lastClr="FFFFFF"/>
              </a:solidFill>
              <a:latin typeface="Calibri"/>
              <a:ea typeface="+mn-ea"/>
              <a:cs typeface="+mn-cs"/>
            </a:rPr>
            <a:t>CYBH Program</a:t>
          </a:r>
        </a:p>
      </dsp:txBody>
      <dsp:txXfrm>
        <a:off x="1122880" y="84947"/>
        <a:ext cx="1336864" cy="502398"/>
      </dsp:txXfrm>
    </dsp:sp>
    <dsp:sp modelId="{6E7BA57A-F772-42AC-9BF0-45FA8070F864}">
      <dsp:nvSpPr>
        <dsp:cNvPr id="0" name=""/>
        <dsp:cNvSpPr/>
      </dsp:nvSpPr>
      <dsp:spPr>
        <a:xfrm>
          <a:off x="2681050" y="56949"/>
          <a:ext cx="1070781" cy="556756"/>
        </a:xfrm>
        <a:prstGeom prst="roundRect">
          <a:avLst/>
        </a:prstGeom>
        <a:solidFill>
          <a:srgbClr val="F79646">
            <a:alpha val="90000"/>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b="1" kern="1200" dirty="0" smtClean="0">
              <a:solidFill>
                <a:sysClr val="window" lastClr="FFFFFF"/>
              </a:solidFill>
              <a:latin typeface="Calibri"/>
              <a:ea typeface="+mn-ea"/>
              <a:cs typeface="+mn-cs"/>
            </a:rPr>
            <a:t>Item Count</a:t>
          </a:r>
          <a:endParaRPr lang="en-US" sz="1800" b="1" kern="1200" dirty="0">
            <a:solidFill>
              <a:sysClr val="window" lastClr="FFFFFF"/>
            </a:solidFill>
            <a:latin typeface="Calibri"/>
            <a:ea typeface="+mn-ea"/>
            <a:cs typeface="+mn-cs"/>
          </a:endParaRPr>
        </a:p>
      </dsp:txBody>
      <dsp:txXfrm>
        <a:off x="2708229" y="84128"/>
        <a:ext cx="1016423" cy="502398"/>
      </dsp:txXfrm>
    </dsp:sp>
    <dsp:sp modelId="{8A0B18DA-8AFA-4DBE-9CC2-15DDD68BB7FA}">
      <dsp:nvSpPr>
        <dsp:cNvPr id="0" name=""/>
        <dsp:cNvSpPr/>
      </dsp:nvSpPr>
      <dsp:spPr>
        <a:xfrm>
          <a:off x="3951332" y="65774"/>
          <a:ext cx="1543620" cy="556756"/>
        </a:xfrm>
        <a:prstGeom prst="roundRect">
          <a:avLst/>
        </a:prstGeom>
        <a:solidFill>
          <a:srgbClr val="F79646">
            <a:alpha val="90000"/>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b="1" kern="1200" dirty="0">
              <a:solidFill>
                <a:sysClr val="window" lastClr="FFFFFF"/>
              </a:solidFill>
              <a:latin typeface="Calibri"/>
              <a:ea typeface="+mn-ea"/>
              <a:cs typeface="+mn-cs"/>
            </a:rPr>
            <a:t>Respondent</a:t>
          </a:r>
        </a:p>
      </dsp:txBody>
      <dsp:txXfrm>
        <a:off x="3978511" y="92953"/>
        <a:ext cx="1489262" cy="502398"/>
      </dsp:txXfrm>
    </dsp:sp>
    <dsp:sp modelId="{FC2C00C4-D150-441C-91F7-5D0FB8F5F71B}">
      <dsp:nvSpPr>
        <dsp:cNvPr id="0" name=""/>
        <dsp:cNvSpPr/>
      </dsp:nvSpPr>
      <dsp:spPr>
        <a:xfrm>
          <a:off x="5693102" y="75417"/>
          <a:ext cx="1070781" cy="556756"/>
        </a:xfrm>
        <a:prstGeom prst="roundRect">
          <a:avLst/>
        </a:prstGeom>
        <a:solidFill>
          <a:srgbClr val="F79646">
            <a:alpha val="90000"/>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b="1" kern="1200" dirty="0">
              <a:solidFill>
                <a:sysClr val="window" lastClr="FFFFFF"/>
              </a:solidFill>
              <a:latin typeface="Calibri"/>
              <a:ea typeface="+mn-ea"/>
              <a:cs typeface="+mn-cs"/>
            </a:rPr>
            <a:t>Age</a:t>
          </a:r>
        </a:p>
      </dsp:txBody>
      <dsp:txXfrm>
        <a:off x="5720281" y="102596"/>
        <a:ext cx="1016423" cy="502398"/>
      </dsp:txXfrm>
    </dsp:sp>
    <dsp:sp modelId="{F4455A8B-330C-4414-81F5-64330034E8BC}">
      <dsp:nvSpPr>
        <dsp:cNvPr id="0" name=""/>
        <dsp:cNvSpPr/>
      </dsp:nvSpPr>
      <dsp:spPr>
        <a:xfrm>
          <a:off x="6971595" y="77021"/>
          <a:ext cx="1305315" cy="556756"/>
        </a:xfrm>
        <a:prstGeom prst="roundRect">
          <a:avLst/>
        </a:prstGeom>
        <a:solidFill>
          <a:srgbClr val="F79646">
            <a:alpha val="90000"/>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b="1" kern="1200" dirty="0">
              <a:solidFill>
                <a:sysClr val="window" lastClr="FFFFFF"/>
              </a:solidFill>
              <a:latin typeface="Calibri"/>
              <a:ea typeface="+mn-ea"/>
              <a:cs typeface="+mn-cs"/>
            </a:rPr>
            <a:t>Frequency</a:t>
          </a:r>
        </a:p>
      </dsp:txBody>
      <dsp:txXfrm>
        <a:off x="6998774" y="104200"/>
        <a:ext cx="1250957" cy="502398"/>
      </dsp:txXfrm>
    </dsp:sp>
    <dsp:sp modelId="{E90DBF2E-41CA-4E2D-A6FA-9DB74A204856}">
      <dsp:nvSpPr>
        <dsp:cNvPr id="0" name=""/>
        <dsp:cNvSpPr/>
      </dsp:nvSpPr>
      <dsp:spPr>
        <a:xfrm>
          <a:off x="0" y="765452"/>
          <a:ext cx="909189" cy="670790"/>
        </a:xfrm>
        <a:prstGeom prst="roundRect">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b="1" kern="1200" dirty="0">
              <a:solidFill>
                <a:sysClr val="window" lastClr="FFFFFF"/>
              </a:solidFill>
              <a:latin typeface="Calibri"/>
              <a:ea typeface="+mn-ea"/>
              <a:cs typeface="+mn-cs"/>
            </a:rPr>
            <a:t>Y-OQ</a:t>
          </a:r>
          <a:r>
            <a:rPr lang="en-US" sz="1800" b="1" kern="1200" dirty="0">
              <a:solidFill>
                <a:sysClr val="window" lastClr="FFFFFF"/>
              </a:solidFill>
              <a:latin typeface="Calibri"/>
              <a:ea typeface="+mn-ea"/>
              <a:cs typeface="Calibri"/>
            </a:rPr>
            <a:t>®</a:t>
          </a:r>
          <a:r>
            <a:rPr lang="en-US" sz="1800" b="1" kern="1200" dirty="0">
              <a:solidFill>
                <a:sysClr val="window" lastClr="FFFFFF"/>
              </a:solidFill>
              <a:latin typeface="Calibri"/>
              <a:ea typeface="+mn-ea"/>
              <a:cs typeface="+mn-cs"/>
            </a:rPr>
            <a:t> 30.2 SR</a:t>
          </a:r>
        </a:p>
      </dsp:txBody>
      <dsp:txXfrm>
        <a:off x="32745" y="798197"/>
        <a:ext cx="843699" cy="605300"/>
      </dsp:txXfrm>
    </dsp:sp>
    <dsp:sp modelId="{B70023EB-7CB2-43AB-AC73-9C3A77E5BD9B}">
      <dsp:nvSpPr>
        <dsp:cNvPr id="0" name=""/>
        <dsp:cNvSpPr/>
      </dsp:nvSpPr>
      <dsp:spPr>
        <a:xfrm>
          <a:off x="1095701" y="822469"/>
          <a:ext cx="1391222"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a:solidFill>
                <a:sysClr val="windowText" lastClr="000000">
                  <a:hueOff val="0"/>
                  <a:satOff val="0"/>
                  <a:lumOff val="0"/>
                  <a:alphaOff val="0"/>
                </a:sysClr>
              </a:solidFill>
              <a:latin typeface="Calibri"/>
              <a:ea typeface="+mn-ea"/>
              <a:cs typeface="+mn-cs"/>
            </a:rPr>
            <a:t>All </a:t>
          </a:r>
          <a:r>
            <a:rPr lang="en-US" sz="1400" b="1" kern="1200" dirty="0" smtClean="0">
              <a:solidFill>
                <a:sysClr val="windowText" lastClr="000000">
                  <a:hueOff val="0"/>
                  <a:satOff val="0"/>
                  <a:lumOff val="0"/>
                  <a:alphaOff val="0"/>
                </a:sysClr>
              </a:solidFill>
              <a:latin typeface="Calibri"/>
              <a:ea typeface="+mn-ea"/>
              <a:cs typeface="+mn-cs"/>
            </a:rPr>
            <a:t>Specialty but </a:t>
          </a:r>
        </a:p>
        <a:p>
          <a:pPr lvl="0" algn="ct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a:ea typeface="+mn-ea"/>
              <a:cs typeface="+mn-cs"/>
            </a:rPr>
            <a:t>CCPU, TFCO-OC</a:t>
          </a:r>
          <a:endParaRPr lang="en-US" sz="1400" b="1" kern="1200" dirty="0">
            <a:solidFill>
              <a:sysClr val="windowText" lastClr="000000">
                <a:hueOff val="0"/>
                <a:satOff val="0"/>
                <a:lumOff val="0"/>
                <a:alphaOff val="0"/>
              </a:sysClr>
            </a:solidFill>
            <a:latin typeface="Calibri"/>
            <a:ea typeface="+mn-ea"/>
            <a:cs typeface="+mn-cs"/>
          </a:endParaRPr>
        </a:p>
      </dsp:txBody>
      <dsp:txXfrm>
        <a:off x="1122880" y="849648"/>
        <a:ext cx="1336864" cy="502398"/>
      </dsp:txXfrm>
    </dsp:sp>
    <dsp:sp modelId="{8CAA9FC2-8F29-417C-9D97-B8EDED7A912B}">
      <dsp:nvSpPr>
        <dsp:cNvPr id="0" name=""/>
        <dsp:cNvSpPr/>
      </dsp:nvSpPr>
      <dsp:spPr>
        <a:xfrm>
          <a:off x="2681050" y="809965"/>
          <a:ext cx="1070781"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a:ea typeface="+mn-ea"/>
              <a:cs typeface="+mn-cs"/>
            </a:rPr>
            <a:t>30</a:t>
          </a:r>
        </a:p>
        <a:p>
          <a:pPr lvl="0" algn="ctr" defTabSz="622300">
            <a:lnSpc>
              <a:spcPct val="90000"/>
            </a:lnSpc>
            <a:spcBef>
              <a:spcPct val="0"/>
            </a:spcBef>
            <a:spcAft>
              <a:spcPct val="35000"/>
            </a:spcAft>
          </a:pPr>
          <a:r>
            <a:rPr lang="en-US" sz="1400" b="0" kern="1200" dirty="0" smtClean="0">
              <a:solidFill>
                <a:sysClr val="windowText" lastClr="000000">
                  <a:hueOff val="0"/>
                  <a:satOff val="0"/>
                  <a:lumOff val="0"/>
                  <a:alphaOff val="0"/>
                </a:sysClr>
              </a:solidFill>
              <a:latin typeface="Calibri"/>
              <a:ea typeface="+mn-ea"/>
              <a:cs typeface="+mn-cs"/>
            </a:rPr>
            <a:t>(~5 minutes)</a:t>
          </a:r>
          <a:endParaRPr lang="en-US" sz="1400" b="0" kern="1200" dirty="0">
            <a:solidFill>
              <a:sysClr val="windowText" lastClr="000000">
                <a:hueOff val="0"/>
                <a:satOff val="0"/>
                <a:lumOff val="0"/>
                <a:alphaOff val="0"/>
              </a:sysClr>
            </a:solidFill>
            <a:latin typeface="Calibri"/>
            <a:ea typeface="+mn-ea"/>
            <a:cs typeface="+mn-cs"/>
          </a:endParaRPr>
        </a:p>
      </dsp:txBody>
      <dsp:txXfrm>
        <a:off x="2708229" y="837144"/>
        <a:ext cx="1016423" cy="502398"/>
      </dsp:txXfrm>
    </dsp:sp>
    <dsp:sp modelId="{7E5565EB-ABC1-482E-B0DE-D015003EF2BE}">
      <dsp:nvSpPr>
        <dsp:cNvPr id="0" name=""/>
        <dsp:cNvSpPr/>
      </dsp:nvSpPr>
      <dsp:spPr>
        <a:xfrm>
          <a:off x="3951332" y="820849"/>
          <a:ext cx="1543620"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a:solidFill>
                <a:sysClr val="windowText" lastClr="000000">
                  <a:hueOff val="0"/>
                  <a:satOff val="0"/>
                  <a:lumOff val="0"/>
                  <a:alphaOff val="0"/>
                </a:sysClr>
              </a:solidFill>
              <a:latin typeface="Calibri"/>
              <a:ea typeface="+mn-ea"/>
              <a:cs typeface="+mn-cs"/>
            </a:rPr>
            <a:t>Client</a:t>
          </a:r>
        </a:p>
      </dsp:txBody>
      <dsp:txXfrm>
        <a:off x="3978511" y="848028"/>
        <a:ext cx="1489262" cy="502398"/>
      </dsp:txXfrm>
    </dsp:sp>
    <dsp:sp modelId="{D8D7FB72-3B92-4180-8CFF-0A29B6353B97}">
      <dsp:nvSpPr>
        <dsp:cNvPr id="0" name=""/>
        <dsp:cNvSpPr/>
      </dsp:nvSpPr>
      <dsp:spPr>
        <a:xfrm>
          <a:off x="5693102" y="840118"/>
          <a:ext cx="1070781"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a:ea typeface="+mn-ea"/>
              <a:cs typeface="+mn-cs"/>
            </a:rPr>
            <a:t>12- </a:t>
          </a:r>
          <a:r>
            <a:rPr lang="en-US" sz="1400" b="1" kern="1200" dirty="0">
              <a:solidFill>
                <a:sysClr val="windowText" lastClr="000000">
                  <a:hueOff val="0"/>
                  <a:satOff val="0"/>
                  <a:lumOff val="0"/>
                  <a:alphaOff val="0"/>
                </a:sysClr>
              </a:solidFill>
              <a:latin typeface="Calibri"/>
              <a:ea typeface="+mn-ea"/>
              <a:cs typeface="+mn-cs"/>
            </a:rPr>
            <a:t>17</a:t>
          </a:r>
        </a:p>
      </dsp:txBody>
      <dsp:txXfrm>
        <a:off x="5720281" y="867297"/>
        <a:ext cx="1016423" cy="502398"/>
      </dsp:txXfrm>
    </dsp:sp>
    <dsp:sp modelId="{4FFB6846-BE06-4689-AEF9-EEB38EFD2E41}">
      <dsp:nvSpPr>
        <dsp:cNvPr id="0" name=""/>
        <dsp:cNvSpPr/>
      </dsp:nvSpPr>
      <dsp:spPr>
        <a:xfrm>
          <a:off x="6971595" y="841722"/>
          <a:ext cx="1305315"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endParaRPr lang="en-US" sz="1200" b="1" kern="1200" dirty="0">
            <a:solidFill>
              <a:sysClr val="windowText" lastClr="000000">
                <a:hueOff val="0"/>
                <a:satOff val="0"/>
                <a:lumOff val="0"/>
                <a:alphaOff val="0"/>
              </a:sysClr>
            </a:solidFill>
            <a:latin typeface="Calibri"/>
            <a:ea typeface="+mn-ea"/>
            <a:cs typeface="+mn-cs"/>
          </a:endParaRPr>
        </a:p>
        <a:p>
          <a:pPr lvl="0" algn="ctr" defTabSz="533400">
            <a:lnSpc>
              <a:spcPct val="90000"/>
            </a:lnSpc>
            <a:spcBef>
              <a:spcPct val="0"/>
            </a:spcBef>
            <a:spcAft>
              <a:spcPts val="0"/>
            </a:spcAft>
          </a:pPr>
          <a:r>
            <a:rPr lang="en-US" sz="1200" b="1" kern="1200" dirty="0" smtClean="0">
              <a:solidFill>
                <a:sysClr val="windowText" lastClr="000000">
                  <a:hueOff val="0"/>
                  <a:satOff val="0"/>
                  <a:lumOff val="0"/>
                  <a:alphaOff val="0"/>
                </a:sysClr>
              </a:solidFill>
              <a:latin typeface="Calibri"/>
              <a:ea typeface="+mn-ea"/>
              <a:cs typeface="+mn-cs"/>
            </a:rPr>
            <a:t>Weekly: JH</a:t>
          </a:r>
          <a:r>
            <a:rPr lang="en-US" sz="1200" b="1" kern="1200" dirty="0">
              <a:solidFill>
                <a:sysClr val="windowText" lastClr="000000">
                  <a:hueOff val="0"/>
                  <a:satOff val="0"/>
                  <a:lumOff val="0"/>
                  <a:alphaOff val="0"/>
                </a:sysClr>
              </a:solidFill>
              <a:latin typeface="Calibri"/>
              <a:ea typeface="+mn-ea"/>
              <a:cs typeface="+mn-cs"/>
            </a:rPr>
            <a:t>, </a:t>
          </a:r>
          <a:r>
            <a:rPr lang="en-US" sz="1200" b="1" kern="1200" dirty="0" smtClean="0">
              <a:solidFill>
                <a:sysClr val="windowText" lastClr="000000">
                  <a:hueOff val="0"/>
                  <a:satOff val="0"/>
                  <a:lumOff val="0"/>
                  <a:alphaOff val="0"/>
                </a:sysClr>
              </a:solidFill>
              <a:latin typeface="Calibri"/>
              <a:ea typeface="+mn-ea"/>
              <a:cs typeface="+mn-cs"/>
            </a:rPr>
            <a:t>OCFC</a:t>
          </a:r>
          <a:endParaRPr lang="en-US" sz="1200" b="1" kern="1200" dirty="0">
            <a:solidFill>
              <a:sysClr val="windowText" lastClr="000000">
                <a:hueOff val="0"/>
                <a:satOff val="0"/>
                <a:lumOff val="0"/>
                <a:alphaOff val="0"/>
              </a:sysClr>
            </a:solidFill>
            <a:latin typeface="Calibri"/>
            <a:ea typeface="+mn-ea"/>
            <a:cs typeface="+mn-cs"/>
          </a:endParaRPr>
        </a:p>
        <a:p>
          <a:pPr lvl="0" algn="ctr" defTabSz="533400">
            <a:lnSpc>
              <a:spcPct val="90000"/>
            </a:lnSpc>
            <a:spcBef>
              <a:spcPct val="0"/>
            </a:spcBef>
            <a:spcAft>
              <a:spcPts val="0"/>
            </a:spcAft>
          </a:pPr>
          <a:r>
            <a:rPr lang="en-US" sz="1200" b="1" kern="1200" dirty="0" smtClean="0">
              <a:solidFill>
                <a:sysClr val="windowText" lastClr="000000">
                  <a:hueOff val="0"/>
                  <a:satOff val="0"/>
                  <a:lumOff val="0"/>
                  <a:alphaOff val="0"/>
                </a:sysClr>
              </a:solidFill>
              <a:latin typeface="Calibri"/>
              <a:ea typeface="+mn-ea"/>
              <a:cs typeface="+mn-cs"/>
            </a:rPr>
            <a:t>Monthly: all others Discharge: all</a:t>
          </a:r>
          <a:endParaRPr lang="en-US" sz="1200" b="1" kern="1200" dirty="0">
            <a:solidFill>
              <a:sysClr val="windowText" lastClr="000000">
                <a:hueOff val="0"/>
                <a:satOff val="0"/>
                <a:lumOff val="0"/>
                <a:alphaOff val="0"/>
              </a:sysClr>
            </a:solidFill>
            <a:latin typeface="Calibri"/>
            <a:ea typeface="+mn-ea"/>
            <a:cs typeface="+mn-cs"/>
          </a:endParaRPr>
        </a:p>
        <a:p>
          <a:pPr lvl="0" algn="ctr" defTabSz="533400">
            <a:lnSpc>
              <a:spcPct val="90000"/>
            </a:lnSpc>
            <a:spcBef>
              <a:spcPct val="0"/>
            </a:spcBef>
            <a:spcAft>
              <a:spcPct val="35000"/>
            </a:spcAft>
          </a:pPr>
          <a:r>
            <a:rPr lang="en-US" sz="1200" b="1" kern="1200" dirty="0">
              <a:solidFill>
                <a:sysClr val="windowText" lastClr="000000">
                  <a:hueOff val="0"/>
                  <a:satOff val="0"/>
                  <a:lumOff val="0"/>
                  <a:alphaOff val="0"/>
                </a:sysClr>
              </a:solidFill>
              <a:latin typeface="Calibri"/>
              <a:ea typeface="+mn-ea"/>
              <a:cs typeface="+mn-cs"/>
            </a:rPr>
            <a:t> </a:t>
          </a:r>
        </a:p>
      </dsp:txBody>
      <dsp:txXfrm>
        <a:off x="6998774" y="868901"/>
        <a:ext cx="1250957" cy="502398"/>
      </dsp:txXfrm>
    </dsp:sp>
    <dsp:sp modelId="{0BEBA737-D209-42B8-99CB-104F8335C56D}">
      <dsp:nvSpPr>
        <dsp:cNvPr id="0" name=""/>
        <dsp:cNvSpPr/>
      </dsp:nvSpPr>
      <dsp:spPr>
        <a:xfrm>
          <a:off x="0" y="1530153"/>
          <a:ext cx="909189" cy="670790"/>
        </a:xfrm>
        <a:prstGeom prst="roundRect">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b="1" kern="1200" dirty="0">
              <a:solidFill>
                <a:sysClr val="window" lastClr="FFFFFF"/>
              </a:solidFill>
              <a:latin typeface="Calibri"/>
              <a:ea typeface="+mn-ea"/>
              <a:cs typeface="+mn-cs"/>
            </a:rPr>
            <a:t>Y-OQ</a:t>
          </a:r>
          <a:r>
            <a:rPr lang="en-US" sz="1800" b="1" kern="1200" dirty="0">
              <a:solidFill>
                <a:sysClr val="window" lastClr="FFFFFF"/>
              </a:solidFill>
              <a:latin typeface="Calibri"/>
              <a:ea typeface="+mn-ea"/>
              <a:cs typeface="Calibri"/>
            </a:rPr>
            <a:t>®</a:t>
          </a:r>
          <a:r>
            <a:rPr lang="en-US" sz="1800" b="1" kern="1200" dirty="0">
              <a:solidFill>
                <a:sysClr val="window" lastClr="FFFFFF"/>
              </a:solidFill>
              <a:latin typeface="Calibri"/>
              <a:ea typeface="+mn-ea"/>
              <a:cs typeface="+mn-cs"/>
            </a:rPr>
            <a:t> 30.2 PG</a:t>
          </a:r>
        </a:p>
      </dsp:txBody>
      <dsp:txXfrm>
        <a:off x="32745" y="1562898"/>
        <a:ext cx="843699" cy="605300"/>
      </dsp:txXfrm>
    </dsp:sp>
    <dsp:sp modelId="{ADBE07EF-F20D-496B-A2FD-1F45D2178F16}">
      <dsp:nvSpPr>
        <dsp:cNvPr id="0" name=""/>
        <dsp:cNvSpPr/>
      </dsp:nvSpPr>
      <dsp:spPr>
        <a:xfrm>
          <a:off x="1095701" y="1587171"/>
          <a:ext cx="1391222"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a:solidFill>
                <a:sysClr val="windowText" lastClr="000000">
                  <a:hueOff val="0"/>
                  <a:satOff val="0"/>
                  <a:lumOff val="0"/>
                  <a:alphaOff val="0"/>
                </a:sysClr>
              </a:solidFill>
              <a:latin typeface="Calibri"/>
              <a:ea typeface="+mn-ea"/>
              <a:cs typeface="+mn-cs"/>
            </a:rPr>
            <a:t>CEGU OCFC, </a:t>
          </a:r>
        </a:p>
        <a:p>
          <a:pPr lvl="0" algn="ctr" defTabSz="622300">
            <a:lnSpc>
              <a:spcPct val="90000"/>
            </a:lnSpc>
            <a:spcBef>
              <a:spcPct val="0"/>
            </a:spcBef>
            <a:spcAft>
              <a:spcPct val="35000"/>
            </a:spcAft>
          </a:pPr>
          <a:r>
            <a:rPr lang="en-US" sz="1400" b="1" kern="1200" dirty="0">
              <a:solidFill>
                <a:sysClr val="windowText" lastClr="000000">
                  <a:hueOff val="0"/>
                  <a:satOff val="0"/>
                  <a:lumOff val="0"/>
                  <a:alphaOff val="0"/>
                </a:sysClr>
              </a:solidFill>
              <a:latin typeface="Calibri"/>
              <a:ea typeface="+mn-ea"/>
              <a:cs typeface="+mn-cs"/>
            </a:rPr>
            <a:t>Select </a:t>
          </a:r>
          <a:r>
            <a:rPr lang="en-US" sz="1400" b="1" kern="1200" dirty="0" smtClean="0">
              <a:solidFill>
                <a:sysClr val="windowText" lastClr="000000">
                  <a:hueOff val="0"/>
                  <a:satOff val="0"/>
                  <a:lumOff val="0"/>
                  <a:alphaOff val="0"/>
                </a:sysClr>
              </a:solidFill>
              <a:latin typeface="Calibri"/>
              <a:ea typeface="+mn-ea"/>
              <a:cs typeface="+mn-cs"/>
            </a:rPr>
            <a:t>CAST </a:t>
          </a:r>
          <a:endParaRPr lang="en-US" sz="1400" b="1" kern="1200" dirty="0">
            <a:solidFill>
              <a:sysClr val="windowText" lastClr="000000">
                <a:hueOff val="0"/>
                <a:satOff val="0"/>
                <a:lumOff val="0"/>
                <a:alphaOff val="0"/>
              </a:sysClr>
            </a:solidFill>
            <a:latin typeface="Calibri"/>
            <a:ea typeface="+mn-ea"/>
            <a:cs typeface="+mn-cs"/>
          </a:endParaRPr>
        </a:p>
      </dsp:txBody>
      <dsp:txXfrm>
        <a:off x="1122880" y="1614350"/>
        <a:ext cx="1336864" cy="502398"/>
      </dsp:txXfrm>
    </dsp:sp>
    <dsp:sp modelId="{48DE240F-71E9-48BC-9373-3B76CB690B99}">
      <dsp:nvSpPr>
        <dsp:cNvPr id="0" name=""/>
        <dsp:cNvSpPr/>
      </dsp:nvSpPr>
      <dsp:spPr>
        <a:xfrm>
          <a:off x="2681050" y="1574666"/>
          <a:ext cx="1070781"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a:ea typeface="+mn-ea"/>
              <a:cs typeface="+mn-cs"/>
            </a:rPr>
            <a:t>30</a:t>
          </a:r>
        </a:p>
        <a:p>
          <a:pPr lvl="0" algn="ctr" defTabSz="622300">
            <a:lnSpc>
              <a:spcPct val="90000"/>
            </a:lnSpc>
            <a:spcBef>
              <a:spcPct val="0"/>
            </a:spcBef>
            <a:spcAft>
              <a:spcPct val="35000"/>
            </a:spcAft>
          </a:pPr>
          <a:r>
            <a:rPr lang="en-US" sz="1400" b="0" kern="1200" dirty="0" smtClean="0">
              <a:solidFill>
                <a:sysClr val="windowText" lastClr="000000">
                  <a:hueOff val="0"/>
                  <a:satOff val="0"/>
                  <a:lumOff val="0"/>
                  <a:alphaOff val="0"/>
                </a:sysClr>
              </a:solidFill>
              <a:latin typeface="Calibri"/>
              <a:ea typeface="+mn-ea"/>
              <a:cs typeface="+mn-cs"/>
            </a:rPr>
            <a:t>(~5 minutes)</a:t>
          </a:r>
          <a:endParaRPr lang="en-US" sz="1400" b="1" kern="1200" dirty="0">
            <a:solidFill>
              <a:sysClr val="windowText" lastClr="000000">
                <a:hueOff val="0"/>
                <a:satOff val="0"/>
                <a:lumOff val="0"/>
                <a:alphaOff val="0"/>
              </a:sysClr>
            </a:solidFill>
            <a:latin typeface="Calibri"/>
            <a:ea typeface="+mn-ea"/>
            <a:cs typeface="+mn-cs"/>
          </a:endParaRPr>
        </a:p>
      </dsp:txBody>
      <dsp:txXfrm>
        <a:off x="2708229" y="1601845"/>
        <a:ext cx="1016423" cy="502398"/>
      </dsp:txXfrm>
    </dsp:sp>
    <dsp:sp modelId="{0ADBE84E-B75D-49FC-A059-572602DB4DF1}">
      <dsp:nvSpPr>
        <dsp:cNvPr id="0" name=""/>
        <dsp:cNvSpPr/>
      </dsp:nvSpPr>
      <dsp:spPr>
        <a:xfrm>
          <a:off x="3951332" y="1585551"/>
          <a:ext cx="1543620"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100000"/>
            </a:lnSpc>
            <a:spcBef>
              <a:spcPct val="0"/>
            </a:spcBef>
            <a:spcAft>
              <a:spcPts val="0"/>
            </a:spcAft>
          </a:pPr>
          <a:r>
            <a:rPr lang="en-US" sz="1400" b="1" kern="1200" dirty="0" smtClean="0">
              <a:solidFill>
                <a:sysClr val="windowText" lastClr="000000">
                  <a:hueOff val="0"/>
                  <a:satOff val="0"/>
                  <a:lumOff val="0"/>
                  <a:alphaOff val="0"/>
                </a:sysClr>
              </a:solidFill>
              <a:latin typeface="Calibri"/>
              <a:ea typeface="+mn-ea"/>
              <a:cs typeface="+mn-cs"/>
            </a:rPr>
            <a:t>Parent/Guardian </a:t>
          </a:r>
        </a:p>
        <a:p>
          <a:pPr lvl="0" algn="ctr" defTabSz="622300">
            <a:lnSpc>
              <a:spcPct val="100000"/>
            </a:lnSpc>
            <a:spcBef>
              <a:spcPct val="0"/>
            </a:spcBef>
            <a:spcAft>
              <a:spcPts val="0"/>
            </a:spcAft>
          </a:pPr>
          <a:r>
            <a:rPr lang="en-US" sz="1400" b="1" kern="1200" dirty="0" smtClean="0">
              <a:solidFill>
                <a:sysClr val="windowText" lastClr="000000">
                  <a:hueOff val="0"/>
                  <a:satOff val="0"/>
                  <a:lumOff val="0"/>
                  <a:alphaOff val="0"/>
                </a:sysClr>
              </a:solidFill>
              <a:latin typeface="Calibri"/>
              <a:ea typeface="+mn-ea"/>
              <a:cs typeface="+mn-cs"/>
            </a:rPr>
            <a:t>or </a:t>
          </a:r>
          <a:r>
            <a:rPr lang="en-US" sz="1400" b="1" kern="1200" dirty="0">
              <a:solidFill>
                <a:sysClr val="windowText" lastClr="000000">
                  <a:hueOff val="0"/>
                  <a:satOff val="0"/>
                  <a:lumOff val="0"/>
                  <a:alphaOff val="0"/>
                </a:sysClr>
              </a:solidFill>
              <a:latin typeface="Calibri"/>
              <a:ea typeface="+mn-ea"/>
              <a:cs typeface="+mn-cs"/>
            </a:rPr>
            <a:t>Clinician</a:t>
          </a:r>
        </a:p>
      </dsp:txBody>
      <dsp:txXfrm>
        <a:off x="3978511" y="1612730"/>
        <a:ext cx="1489262" cy="502398"/>
      </dsp:txXfrm>
    </dsp:sp>
    <dsp:sp modelId="{18DE8606-F09F-4175-B4C9-5A302F0F16CC}">
      <dsp:nvSpPr>
        <dsp:cNvPr id="0" name=""/>
        <dsp:cNvSpPr/>
      </dsp:nvSpPr>
      <dsp:spPr>
        <a:xfrm>
          <a:off x="5689469" y="1586653"/>
          <a:ext cx="1070781"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a:solidFill>
                <a:sysClr val="windowText" lastClr="000000">
                  <a:hueOff val="0"/>
                  <a:satOff val="0"/>
                  <a:lumOff val="0"/>
                  <a:alphaOff val="0"/>
                </a:sysClr>
              </a:solidFill>
              <a:latin typeface="Calibri"/>
              <a:ea typeface="+mn-ea"/>
              <a:cs typeface="+mn-cs"/>
            </a:rPr>
            <a:t>4-17</a:t>
          </a:r>
        </a:p>
      </dsp:txBody>
      <dsp:txXfrm>
        <a:off x="5716648" y="1613832"/>
        <a:ext cx="1016423" cy="502398"/>
      </dsp:txXfrm>
    </dsp:sp>
    <dsp:sp modelId="{E9297742-8412-417E-A791-CFAC9703CDF5}">
      <dsp:nvSpPr>
        <dsp:cNvPr id="0" name=""/>
        <dsp:cNvSpPr/>
      </dsp:nvSpPr>
      <dsp:spPr>
        <a:xfrm>
          <a:off x="6971595" y="1587171"/>
          <a:ext cx="1305315"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a:ea typeface="+mn-ea"/>
              <a:cs typeface="+mn-cs"/>
            </a:rPr>
            <a:t>Monthly, Discharge</a:t>
          </a:r>
          <a:endParaRPr lang="en-US" sz="1400" b="1" kern="1200" dirty="0">
            <a:solidFill>
              <a:sysClr val="windowText" lastClr="000000">
                <a:hueOff val="0"/>
                <a:satOff val="0"/>
                <a:lumOff val="0"/>
                <a:alphaOff val="0"/>
              </a:sysClr>
            </a:solidFill>
            <a:latin typeface="Calibri"/>
            <a:ea typeface="+mn-ea"/>
            <a:cs typeface="+mn-cs"/>
          </a:endParaRPr>
        </a:p>
      </dsp:txBody>
      <dsp:txXfrm>
        <a:off x="6998774" y="1614350"/>
        <a:ext cx="1250957" cy="502398"/>
      </dsp:txXfrm>
    </dsp:sp>
    <dsp:sp modelId="{BE72AD4A-0766-4DFF-A570-89DE34DC19EB}">
      <dsp:nvSpPr>
        <dsp:cNvPr id="0" name=""/>
        <dsp:cNvSpPr/>
      </dsp:nvSpPr>
      <dsp:spPr>
        <a:xfrm>
          <a:off x="0" y="2294855"/>
          <a:ext cx="909189" cy="670790"/>
        </a:xfrm>
        <a:prstGeom prst="roundRect">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b="1" kern="1200" dirty="0">
              <a:solidFill>
                <a:sysClr val="window" lastClr="FFFFFF"/>
              </a:solidFill>
              <a:latin typeface="Calibri"/>
              <a:ea typeface="+mn-ea"/>
              <a:cs typeface="+mn-cs"/>
            </a:rPr>
            <a:t>Y-OQ</a:t>
          </a:r>
          <a:r>
            <a:rPr lang="en-US" sz="1800" b="1" kern="1200" dirty="0">
              <a:solidFill>
                <a:sysClr val="window" lastClr="FFFFFF"/>
              </a:solidFill>
              <a:latin typeface="Calibri"/>
              <a:ea typeface="+mn-ea"/>
              <a:cs typeface="Calibri"/>
            </a:rPr>
            <a:t>®</a:t>
          </a:r>
          <a:r>
            <a:rPr lang="en-US" sz="1800" b="1" kern="1200" dirty="0">
              <a:solidFill>
                <a:sysClr val="window" lastClr="FFFFFF"/>
              </a:solidFill>
              <a:latin typeface="Calibri"/>
              <a:ea typeface="+mn-ea"/>
              <a:cs typeface="+mn-cs"/>
            </a:rPr>
            <a:t> 2.0 SR</a:t>
          </a:r>
        </a:p>
      </dsp:txBody>
      <dsp:txXfrm>
        <a:off x="32745" y="2327600"/>
        <a:ext cx="843699" cy="605300"/>
      </dsp:txXfrm>
    </dsp:sp>
    <dsp:sp modelId="{E59ACC2E-D787-44E6-9F25-5359E2F64154}">
      <dsp:nvSpPr>
        <dsp:cNvPr id="0" name=""/>
        <dsp:cNvSpPr/>
      </dsp:nvSpPr>
      <dsp:spPr>
        <a:xfrm>
          <a:off x="1095701" y="2351872"/>
          <a:ext cx="1391222"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a:ea typeface="+mn-ea"/>
              <a:cs typeface="+mn-cs"/>
            </a:rPr>
            <a:t>Outpatient, CCPU, TFCO-OC</a:t>
          </a:r>
          <a:endParaRPr lang="en-US" sz="1400" b="1" kern="1200" dirty="0">
            <a:solidFill>
              <a:sysClr val="windowText" lastClr="000000">
                <a:hueOff val="0"/>
                <a:satOff val="0"/>
                <a:lumOff val="0"/>
                <a:alphaOff val="0"/>
              </a:sysClr>
            </a:solidFill>
            <a:latin typeface="Calibri"/>
            <a:ea typeface="+mn-ea"/>
            <a:cs typeface="+mn-cs"/>
          </a:endParaRPr>
        </a:p>
      </dsp:txBody>
      <dsp:txXfrm>
        <a:off x="1122880" y="2379051"/>
        <a:ext cx="1336864" cy="502398"/>
      </dsp:txXfrm>
    </dsp:sp>
    <dsp:sp modelId="{344281C6-735C-456B-82DB-CBC7FA92B3C0}">
      <dsp:nvSpPr>
        <dsp:cNvPr id="0" name=""/>
        <dsp:cNvSpPr/>
      </dsp:nvSpPr>
      <dsp:spPr>
        <a:xfrm>
          <a:off x="2681050" y="2339367"/>
          <a:ext cx="1070781"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endParaRPr lang="en-US" sz="1400" b="1" kern="1200" dirty="0" smtClean="0">
            <a:solidFill>
              <a:sysClr val="windowText" lastClr="000000">
                <a:hueOff val="0"/>
                <a:satOff val="0"/>
                <a:lumOff val="0"/>
                <a:alphaOff val="0"/>
              </a:sysClr>
            </a:solidFill>
            <a:latin typeface="Calibri"/>
            <a:ea typeface="+mn-ea"/>
            <a:cs typeface="+mn-cs"/>
          </a:endParaRPr>
        </a:p>
        <a:p>
          <a:pPr lvl="0" algn="ct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a:ea typeface="+mn-ea"/>
              <a:cs typeface="+mn-cs"/>
            </a:rPr>
            <a:t>64</a:t>
          </a:r>
        </a:p>
        <a:p>
          <a:pPr lvl="0" algn="ctr" defTabSz="622300">
            <a:lnSpc>
              <a:spcPct val="90000"/>
            </a:lnSpc>
            <a:spcBef>
              <a:spcPct val="0"/>
            </a:spcBef>
            <a:spcAft>
              <a:spcPct val="35000"/>
            </a:spcAft>
          </a:pPr>
          <a:r>
            <a:rPr lang="en-US" sz="1400" b="0" kern="1200" dirty="0" smtClean="0">
              <a:solidFill>
                <a:sysClr val="windowText" lastClr="000000">
                  <a:hueOff val="0"/>
                  <a:satOff val="0"/>
                  <a:lumOff val="0"/>
                  <a:alphaOff val="0"/>
                </a:sysClr>
              </a:solidFill>
              <a:latin typeface="Calibri"/>
              <a:ea typeface="+mn-ea"/>
              <a:cs typeface="+mn-cs"/>
            </a:rPr>
            <a:t>(~10-15 min)</a:t>
          </a:r>
        </a:p>
        <a:p>
          <a:pPr lvl="0" algn="ctr" defTabSz="622300">
            <a:lnSpc>
              <a:spcPct val="90000"/>
            </a:lnSpc>
            <a:spcBef>
              <a:spcPct val="0"/>
            </a:spcBef>
            <a:spcAft>
              <a:spcPct val="35000"/>
            </a:spcAft>
          </a:pPr>
          <a:endParaRPr lang="en-US" sz="1400" b="1" kern="1200" dirty="0">
            <a:solidFill>
              <a:sysClr val="windowText" lastClr="000000">
                <a:hueOff val="0"/>
                <a:satOff val="0"/>
                <a:lumOff val="0"/>
                <a:alphaOff val="0"/>
              </a:sysClr>
            </a:solidFill>
            <a:latin typeface="Calibri"/>
            <a:ea typeface="+mn-ea"/>
            <a:cs typeface="+mn-cs"/>
          </a:endParaRPr>
        </a:p>
      </dsp:txBody>
      <dsp:txXfrm>
        <a:off x="2708229" y="2366546"/>
        <a:ext cx="1016423" cy="502398"/>
      </dsp:txXfrm>
    </dsp:sp>
    <dsp:sp modelId="{7AF3C246-B873-47FA-A577-1D6DF15AA3A2}">
      <dsp:nvSpPr>
        <dsp:cNvPr id="0" name=""/>
        <dsp:cNvSpPr/>
      </dsp:nvSpPr>
      <dsp:spPr>
        <a:xfrm>
          <a:off x="3951332" y="2350252"/>
          <a:ext cx="1543620"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a:solidFill>
                <a:sysClr val="windowText" lastClr="000000">
                  <a:hueOff val="0"/>
                  <a:satOff val="0"/>
                  <a:lumOff val="0"/>
                  <a:alphaOff val="0"/>
                </a:sysClr>
              </a:solidFill>
              <a:latin typeface="Calibri"/>
              <a:ea typeface="+mn-ea"/>
              <a:cs typeface="+mn-cs"/>
            </a:rPr>
            <a:t>Client</a:t>
          </a:r>
        </a:p>
      </dsp:txBody>
      <dsp:txXfrm>
        <a:off x="3978511" y="2377431"/>
        <a:ext cx="1489262" cy="502398"/>
      </dsp:txXfrm>
    </dsp:sp>
    <dsp:sp modelId="{E018F44D-68E3-416F-A84D-D4B3A2A7E0D7}">
      <dsp:nvSpPr>
        <dsp:cNvPr id="0" name=""/>
        <dsp:cNvSpPr/>
      </dsp:nvSpPr>
      <dsp:spPr>
        <a:xfrm>
          <a:off x="5689469" y="2351354"/>
          <a:ext cx="1070781"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smtClean="0">
              <a:solidFill>
                <a:sysClr val="windowText" lastClr="000000">
                  <a:hueOff val="0"/>
                  <a:satOff val="0"/>
                  <a:lumOff val="0"/>
                  <a:alphaOff val="0"/>
                </a:sysClr>
              </a:solidFill>
              <a:latin typeface="Calibri"/>
              <a:ea typeface="+mn-ea"/>
              <a:cs typeface="+mn-cs"/>
            </a:rPr>
            <a:t>12-17</a:t>
          </a:r>
          <a:endParaRPr lang="en-US" sz="1400" b="1" kern="1200" dirty="0">
            <a:solidFill>
              <a:sysClr val="windowText" lastClr="000000">
                <a:hueOff val="0"/>
                <a:satOff val="0"/>
                <a:lumOff val="0"/>
                <a:alphaOff val="0"/>
              </a:sysClr>
            </a:solidFill>
            <a:latin typeface="Calibri"/>
            <a:ea typeface="+mn-ea"/>
            <a:cs typeface="+mn-cs"/>
          </a:endParaRPr>
        </a:p>
      </dsp:txBody>
      <dsp:txXfrm>
        <a:off x="5716648" y="2378533"/>
        <a:ext cx="1016423" cy="502398"/>
      </dsp:txXfrm>
    </dsp:sp>
    <dsp:sp modelId="{24B8A77F-B680-412C-82C5-54C9E2EB5437}">
      <dsp:nvSpPr>
        <dsp:cNvPr id="0" name=""/>
        <dsp:cNvSpPr/>
      </dsp:nvSpPr>
      <dsp:spPr>
        <a:xfrm>
          <a:off x="6971595" y="2351872"/>
          <a:ext cx="1305315"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a:ea typeface="+mn-ea"/>
              <a:cs typeface="+mn-cs"/>
            </a:rPr>
            <a:t>Monthly, every 3 months, Discharge</a:t>
          </a:r>
          <a:endParaRPr lang="en-US" sz="1400" b="1" kern="1200" dirty="0">
            <a:solidFill>
              <a:sysClr val="windowText" lastClr="000000">
                <a:hueOff val="0"/>
                <a:satOff val="0"/>
                <a:lumOff val="0"/>
                <a:alphaOff val="0"/>
              </a:sysClr>
            </a:solidFill>
            <a:latin typeface="Calibri"/>
            <a:ea typeface="+mn-ea"/>
            <a:cs typeface="+mn-cs"/>
          </a:endParaRPr>
        </a:p>
      </dsp:txBody>
      <dsp:txXfrm>
        <a:off x="6998774" y="2379051"/>
        <a:ext cx="1250957" cy="502398"/>
      </dsp:txXfrm>
    </dsp:sp>
    <dsp:sp modelId="{E6868343-3D65-4534-AEA2-655B2584A30C}">
      <dsp:nvSpPr>
        <dsp:cNvPr id="0" name=""/>
        <dsp:cNvSpPr/>
      </dsp:nvSpPr>
      <dsp:spPr>
        <a:xfrm>
          <a:off x="0" y="3059556"/>
          <a:ext cx="909189" cy="670790"/>
        </a:xfrm>
        <a:prstGeom prst="roundRect">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b="1" kern="1200" dirty="0">
              <a:solidFill>
                <a:sysClr val="window" lastClr="FFFFFF"/>
              </a:solidFill>
              <a:latin typeface="Calibri"/>
              <a:ea typeface="+mn-ea"/>
              <a:cs typeface="+mn-cs"/>
            </a:rPr>
            <a:t>Y-OQ</a:t>
          </a:r>
          <a:r>
            <a:rPr lang="en-US" sz="1800" b="1" kern="1200" dirty="0">
              <a:solidFill>
                <a:sysClr val="window" lastClr="FFFFFF"/>
              </a:solidFill>
              <a:latin typeface="Calibri"/>
              <a:ea typeface="+mn-ea"/>
              <a:cs typeface="Calibri"/>
            </a:rPr>
            <a:t>®</a:t>
          </a:r>
          <a:r>
            <a:rPr lang="en-US" sz="1800" b="1" kern="1200" dirty="0">
              <a:solidFill>
                <a:sysClr val="window" lastClr="FFFFFF"/>
              </a:solidFill>
              <a:latin typeface="Calibri"/>
              <a:ea typeface="+mn-ea"/>
              <a:cs typeface="+mn-cs"/>
            </a:rPr>
            <a:t> 2.01 PG</a:t>
          </a:r>
        </a:p>
      </dsp:txBody>
      <dsp:txXfrm>
        <a:off x="32745" y="3092301"/>
        <a:ext cx="843699" cy="605300"/>
      </dsp:txXfrm>
    </dsp:sp>
    <dsp:sp modelId="{134BCCA5-6EF5-47CD-A7F5-E41FF2C1CE64}">
      <dsp:nvSpPr>
        <dsp:cNvPr id="0" name=""/>
        <dsp:cNvSpPr/>
      </dsp:nvSpPr>
      <dsp:spPr>
        <a:xfrm>
          <a:off x="1095701" y="3116573"/>
          <a:ext cx="1391222"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a:ea typeface="+mn-ea"/>
              <a:cs typeface="+mn-cs"/>
            </a:rPr>
            <a:t>Outpatient, CCPU, TFCO-OC</a:t>
          </a:r>
          <a:endParaRPr lang="en-US" sz="1400" b="1" kern="1200" dirty="0">
            <a:solidFill>
              <a:sysClr val="windowText" lastClr="000000">
                <a:hueOff val="0"/>
                <a:satOff val="0"/>
                <a:lumOff val="0"/>
                <a:alphaOff val="0"/>
              </a:sysClr>
            </a:solidFill>
            <a:latin typeface="Calibri"/>
            <a:ea typeface="+mn-ea"/>
            <a:cs typeface="+mn-cs"/>
          </a:endParaRPr>
        </a:p>
      </dsp:txBody>
      <dsp:txXfrm>
        <a:off x="1122880" y="3143752"/>
        <a:ext cx="1336864" cy="502398"/>
      </dsp:txXfrm>
    </dsp:sp>
    <dsp:sp modelId="{B30F93F6-5E02-4585-96CF-4571E73BB54D}">
      <dsp:nvSpPr>
        <dsp:cNvPr id="0" name=""/>
        <dsp:cNvSpPr/>
      </dsp:nvSpPr>
      <dsp:spPr>
        <a:xfrm>
          <a:off x="2681050" y="3104069"/>
          <a:ext cx="1070781"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a:ea typeface="+mn-ea"/>
              <a:cs typeface="+mn-cs"/>
            </a:rPr>
            <a:t>64</a:t>
          </a:r>
        </a:p>
        <a:p>
          <a:pPr lvl="0" algn="ctr" defTabSz="622300">
            <a:lnSpc>
              <a:spcPct val="90000"/>
            </a:lnSpc>
            <a:spcBef>
              <a:spcPct val="0"/>
            </a:spcBef>
            <a:spcAft>
              <a:spcPct val="35000"/>
            </a:spcAft>
          </a:pPr>
          <a:r>
            <a:rPr lang="en-US" sz="1400" b="0" kern="1200" dirty="0" smtClean="0">
              <a:solidFill>
                <a:sysClr val="windowText" lastClr="000000">
                  <a:hueOff val="0"/>
                  <a:satOff val="0"/>
                  <a:lumOff val="0"/>
                  <a:alphaOff val="0"/>
                </a:sysClr>
              </a:solidFill>
              <a:latin typeface="Calibri"/>
              <a:ea typeface="+mn-ea"/>
              <a:cs typeface="+mn-cs"/>
            </a:rPr>
            <a:t>(~10-15 min)</a:t>
          </a:r>
          <a:endParaRPr lang="en-US" sz="1400" b="1" kern="1200" dirty="0">
            <a:solidFill>
              <a:sysClr val="windowText" lastClr="000000">
                <a:hueOff val="0"/>
                <a:satOff val="0"/>
                <a:lumOff val="0"/>
                <a:alphaOff val="0"/>
              </a:sysClr>
            </a:solidFill>
            <a:latin typeface="Calibri"/>
            <a:ea typeface="+mn-ea"/>
            <a:cs typeface="+mn-cs"/>
          </a:endParaRPr>
        </a:p>
      </dsp:txBody>
      <dsp:txXfrm>
        <a:off x="2708229" y="3131248"/>
        <a:ext cx="1016423" cy="502398"/>
      </dsp:txXfrm>
    </dsp:sp>
    <dsp:sp modelId="{B1E94B51-0CB1-4BC8-8763-6063B4177A15}">
      <dsp:nvSpPr>
        <dsp:cNvPr id="0" name=""/>
        <dsp:cNvSpPr/>
      </dsp:nvSpPr>
      <dsp:spPr>
        <a:xfrm>
          <a:off x="3948368" y="3114953"/>
          <a:ext cx="1543620"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a:solidFill>
                <a:sysClr val="windowText" lastClr="000000">
                  <a:hueOff val="0"/>
                  <a:satOff val="0"/>
                  <a:lumOff val="0"/>
                  <a:alphaOff val="0"/>
                </a:sysClr>
              </a:solidFill>
              <a:latin typeface="Calibri"/>
              <a:ea typeface="+mn-ea"/>
              <a:cs typeface="+mn-cs"/>
            </a:rPr>
            <a:t>Parent/</a:t>
          </a:r>
        </a:p>
        <a:p>
          <a:pPr lvl="0" algn="ctr" defTabSz="622300">
            <a:lnSpc>
              <a:spcPct val="90000"/>
            </a:lnSpc>
            <a:spcBef>
              <a:spcPct val="0"/>
            </a:spcBef>
            <a:spcAft>
              <a:spcPct val="35000"/>
            </a:spcAft>
          </a:pPr>
          <a:r>
            <a:rPr lang="en-US" sz="1400" b="1" kern="1200" dirty="0">
              <a:solidFill>
                <a:sysClr val="windowText" lastClr="000000">
                  <a:hueOff val="0"/>
                  <a:satOff val="0"/>
                  <a:lumOff val="0"/>
                  <a:alphaOff val="0"/>
                </a:sysClr>
              </a:solidFill>
              <a:latin typeface="Calibri"/>
              <a:ea typeface="+mn-ea"/>
              <a:cs typeface="+mn-cs"/>
            </a:rPr>
            <a:t>Guardian</a:t>
          </a:r>
        </a:p>
      </dsp:txBody>
      <dsp:txXfrm>
        <a:off x="3975547" y="3142132"/>
        <a:ext cx="1489262" cy="502398"/>
      </dsp:txXfrm>
    </dsp:sp>
    <dsp:sp modelId="{14EBEBB1-E0D6-4C0E-98CA-03AB302A89B8}">
      <dsp:nvSpPr>
        <dsp:cNvPr id="0" name=""/>
        <dsp:cNvSpPr/>
      </dsp:nvSpPr>
      <dsp:spPr>
        <a:xfrm>
          <a:off x="5689469" y="3116056"/>
          <a:ext cx="1070781"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a:solidFill>
                <a:sysClr val="windowText" lastClr="000000">
                  <a:hueOff val="0"/>
                  <a:satOff val="0"/>
                  <a:lumOff val="0"/>
                  <a:alphaOff val="0"/>
                </a:sysClr>
              </a:solidFill>
              <a:latin typeface="Calibri"/>
              <a:ea typeface="+mn-ea"/>
              <a:cs typeface="+mn-cs"/>
            </a:rPr>
            <a:t>4-17</a:t>
          </a:r>
        </a:p>
      </dsp:txBody>
      <dsp:txXfrm>
        <a:off x="5716648" y="3143235"/>
        <a:ext cx="1016423" cy="502398"/>
      </dsp:txXfrm>
    </dsp:sp>
    <dsp:sp modelId="{CCADF14E-1AE4-4495-AA29-273A95E7BA3D}">
      <dsp:nvSpPr>
        <dsp:cNvPr id="0" name=""/>
        <dsp:cNvSpPr/>
      </dsp:nvSpPr>
      <dsp:spPr>
        <a:xfrm>
          <a:off x="6971595" y="3116573"/>
          <a:ext cx="1305315"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a:ea typeface="+mn-ea"/>
              <a:cs typeface="+mn-cs"/>
            </a:rPr>
            <a:t>Monthly, every 3 months, Discharge</a:t>
          </a:r>
          <a:endParaRPr lang="en-US" sz="1400" b="1" kern="1200" dirty="0">
            <a:solidFill>
              <a:sysClr val="windowText" lastClr="000000">
                <a:hueOff val="0"/>
                <a:satOff val="0"/>
                <a:lumOff val="0"/>
                <a:alphaOff val="0"/>
              </a:sysClr>
            </a:solidFill>
            <a:latin typeface="Calibri"/>
            <a:ea typeface="+mn-ea"/>
            <a:cs typeface="+mn-cs"/>
          </a:endParaRPr>
        </a:p>
      </dsp:txBody>
      <dsp:txXfrm>
        <a:off x="6998774" y="3143752"/>
        <a:ext cx="1250957" cy="502398"/>
      </dsp:txXfrm>
    </dsp:sp>
    <dsp:sp modelId="{7AA7CCD5-D16E-4F9A-A396-4881E7169586}">
      <dsp:nvSpPr>
        <dsp:cNvPr id="0" name=""/>
        <dsp:cNvSpPr/>
      </dsp:nvSpPr>
      <dsp:spPr>
        <a:xfrm>
          <a:off x="0" y="3824258"/>
          <a:ext cx="909189" cy="670790"/>
        </a:xfrm>
        <a:prstGeom prst="roundRect">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b="1" kern="1200" dirty="0">
              <a:solidFill>
                <a:sysClr val="window" lastClr="FFFFFF"/>
              </a:solidFill>
              <a:latin typeface="Calibri"/>
              <a:ea typeface="+mn-ea"/>
              <a:cs typeface="+mn-cs"/>
            </a:rPr>
            <a:t>S-OQ</a:t>
          </a:r>
          <a:r>
            <a:rPr lang="en-US" sz="1800" b="1" kern="1200" dirty="0" smtClean="0">
              <a:solidFill>
                <a:sysClr val="window" lastClr="FFFFFF"/>
              </a:solidFill>
              <a:latin typeface="Calibri"/>
              <a:ea typeface="+mn-ea"/>
              <a:cs typeface="Calibri"/>
            </a:rPr>
            <a:t>® 2.0</a:t>
          </a:r>
          <a:endParaRPr lang="en-US" sz="1800" b="1" kern="1200" dirty="0">
            <a:solidFill>
              <a:sysClr val="window" lastClr="FFFFFF"/>
            </a:solidFill>
            <a:latin typeface="Calibri"/>
            <a:ea typeface="+mn-ea"/>
            <a:cs typeface="+mn-cs"/>
          </a:endParaRPr>
        </a:p>
      </dsp:txBody>
      <dsp:txXfrm>
        <a:off x="32745" y="3857003"/>
        <a:ext cx="843699" cy="605300"/>
      </dsp:txXfrm>
    </dsp:sp>
    <dsp:sp modelId="{1397551E-7C1C-46A1-B26F-F794EED43AD4}">
      <dsp:nvSpPr>
        <dsp:cNvPr id="0" name=""/>
        <dsp:cNvSpPr/>
      </dsp:nvSpPr>
      <dsp:spPr>
        <a:xfrm>
          <a:off x="1095701" y="3881275"/>
          <a:ext cx="1391222"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a:solidFill>
                <a:sysClr val="windowText" lastClr="000000">
                  <a:hueOff val="0"/>
                  <a:satOff val="0"/>
                  <a:lumOff val="0"/>
                  <a:alphaOff val="0"/>
                </a:sysClr>
              </a:solidFill>
              <a:latin typeface="Calibri"/>
              <a:ea typeface="+mn-ea"/>
              <a:cs typeface="+mn-cs"/>
            </a:rPr>
            <a:t>Outpatient Clinics</a:t>
          </a:r>
        </a:p>
      </dsp:txBody>
      <dsp:txXfrm>
        <a:off x="1122880" y="3908454"/>
        <a:ext cx="1336864" cy="502398"/>
      </dsp:txXfrm>
    </dsp:sp>
    <dsp:sp modelId="{00AE8F60-3659-45E8-AC68-4AC1486A2C15}">
      <dsp:nvSpPr>
        <dsp:cNvPr id="0" name=""/>
        <dsp:cNvSpPr/>
      </dsp:nvSpPr>
      <dsp:spPr>
        <a:xfrm>
          <a:off x="2681050" y="3868770"/>
          <a:ext cx="1070781"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a:ea typeface="+mn-ea"/>
              <a:cs typeface="+mn-cs"/>
            </a:rPr>
            <a:t>45</a:t>
          </a:r>
        </a:p>
        <a:p>
          <a:pPr lvl="0" algn="ctr" defTabSz="622300">
            <a:lnSpc>
              <a:spcPct val="90000"/>
            </a:lnSpc>
            <a:spcBef>
              <a:spcPct val="0"/>
            </a:spcBef>
            <a:spcAft>
              <a:spcPct val="35000"/>
            </a:spcAft>
          </a:pPr>
          <a:r>
            <a:rPr lang="en-US" sz="1400" b="0" kern="1200" dirty="0" smtClean="0">
              <a:solidFill>
                <a:sysClr val="windowText" lastClr="000000">
                  <a:hueOff val="0"/>
                  <a:satOff val="0"/>
                  <a:lumOff val="0"/>
                  <a:alphaOff val="0"/>
                </a:sysClr>
              </a:solidFill>
              <a:latin typeface="Calibri"/>
              <a:ea typeface="+mn-ea"/>
              <a:cs typeface="+mn-cs"/>
            </a:rPr>
            <a:t>(~5-10 min</a:t>
          </a:r>
          <a:r>
            <a:rPr lang="en-US" sz="1400" b="1" kern="1200" dirty="0" smtClean="0">
              <a:solidFill>
                <a:sysClr val="windowText" lastClr="000000">
                  <a:hueOff val="0"/>
                  <a:satOff val="0"/>
                  <a:lumOff val="0"/>
                  <a:alphaOff val="0"/>
                </a:sysClr>
              </a:solidFill>
              <a:latin typeface="Calibri"/>
              <a:ea typeface="+mn-ea"/>
              <a:cs typeface="+mn-cs"/>
            </a:rPr>
            <a:t>)</a:t>
          </a:r>
          <a:endParaRPr lang="en-US" sz="1400" b="1" kern="1200" dirty="0">
            <a:solidFill>
              <a:sysClr val="windowText" lastClr="000000">
                <a:hueOff val="0"/>
                <a:satOff val="0"/>
                <a:lumOff val="0"/>
                <a:alphaOff val="0"/>
              </a:sysClr>
            </a:solidFill>
            <a:latin typeface="Calibri"/>
            <a:ea typeface="+mn-ea"/>
            <a:cs typeface="+mn-cs"/>
          </a:endParaRPr>
        </a:p>
      </dsp:txBody>
      <dsp:txXfrm>
        <a:off x="2708229" y="3895949"/>
        <a:ext cx="1016423" cy="502398"/>
      </dsp:txXfrm>
    </dsp:sp>
    <dsp:sp modelId="{5CAF7871-230D-4342-8640-61EEEC295104}">
      <dsp:nvSpPr>
        <dsp:cNvPr id="0" name=""/>
        <dsp:cNvSpPr/>
      </dsp:nvSpPr>
      <dsp:spPr>
        <a:xfrm>
          <a:off x="3951305" y="3879655"/>
          <a:ext cx="1543620"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a:solidFill>
                <a:sysClr val="windowText" lastClr="000000">
                  <a:hueOff val="0"/>
                  <a:satOff val="0"/>
                  <a:lumOff val="0"/>
                  <a:alphaOff val="0"/>
                </a:sysClr>
              </a:solidFill>
              <a:latin typeface="Calibri"/>
              <a:ea typeface="+mn-ea"/>
              <a:cs typeface="+mn-cs"/>
            </a:rPr>
            <a:t>Client</a:t>
          </a:r>
        </a:p>
      </dsp:txBody>
      <dsp:txXfrm>
        <a:off x="3978484" y="3906834"/>
        <a:ext cx="1489262" cy="502398"/>
      </dsp:txXfrm>
    </dsp:sp>
    <dsp:sp modelId="{5335526A-8AD0-489F-8CC8-AF9F8CE76A1C}">
      <dsp:nvSpPr>
        <dsp:cNvPr id="0" name=""/>
        <dsp:cNvSpPr/>
      </dsp:nvSpPr>
      <dsp:spPr>
        <a:xfrm>
          <a:off x="5689469" y="3880757"/>
          <a:ext cx="1070781"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a:ea typeface="+mn-ea"/>
              <a:cs typeface="+mn-cs"/>
            </a:rPr>
            <a:t>18+</a:t>
          </a:r>
          <a:endParaRPr lang="en-US" sz="1400" b="1" kern="1200" dirty="0">
            <a:solidFill>
              <a:sysClr val="windowText" lastClr="000000">
                <a:hueOff val="0"/>
                <a:satOff val="0"/>
                <a:lumOff val="0"/>
                <a:alphaOff val="0"/>
              </a:sysClr>
            </a:solidFill>
            <a:latin typeface="Calibri"/>
            <a:ea typeface="+mn-ea"/>
            <a:cs typeface="+mn-cs"/>
          </a:endParaRPr>
        </a:p>
      </dsp:txBody>
      <dsp:txXfrm>
        <a:off x="5716648" y="3907936"/>
        <a:ext cx="1016423" cy="502398"/>
      </dsp:txXfrm>
    </dsp:sp>
    <dsp:sp modelId="{BB3F0C14-86DA-450B-BF11-B27488FB6E85}">
      <dsp:nvSpPr>
        <dsp:cNvPr id="0" name=""/>
        <dsp:cNvSpPr/>
      </dsp:nvSpPr>
      <dsp:spPr>
        <a:xfrm>
          <a:off x="6971595" y="3872072"/>
          <a:ext cx="1305315" cy="556756"/>
        </a:xfrm>
        <a:prstGeom prst="roundRect">
          <a:avLst/>
        </a:prstGeom>
        <a:solidFill>
          <a:srgbClr val="FED0B4">
            <a:alpha val="89804"/>
          </a:srgbClr>
        </a:solidFill>
        <a:ln w="9525" cap="flat" cmpd="sng" algn="ctr">
          <a:solidFill>
            <a:srgbClr val="F79646">
              <a:alpha val="90000"/>
              <a:tint val="4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a:ea typeface="+mn-ea"/>
              <a:cs typeface="+mn-cs"/>
            </a:rPr>
            <a:t>Every 3 months,  Discharge</a:t>
          </a:r>
          <a:endParaRPr lang="en-US" sz="1400" b="1" kern="1200" dirty="0">
            <a:solidFill>
              <a:sysClr val="windowText" lastClr="000000">
                <a:hueOff val="0"/>
                <a:satOff val="0"/>
                <a:lumOff val="0"/>
                <a:alphaOff val="0"/>
              </a:sysClr>
            </a:solidFill>
            <a:latin typeface="Calibri"/>
            <a:ea typeface="+mn-ea"/>
            <a:cs typeface="+mn-cs"/>
          </a:endParaRPr>
        </a:p>
      </dsp:txBody>
      <dsp:txXfrm>
        <a:off x="6998774" y="3899251"/>
        <a:ext cx="1250957" cy="5023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87CFD7AD-3492-46F3-A590-DB6C14451C27}" type="datetimeFigureOut">
              <a:rPr lang="en-US" smtClean="0"/>
              <a:t>9/25/2017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DB9AE181-B68F-4ADD-893B-9C970F0F76CA}" type="slidenum">
              <a:rPr lang="en-US" smtClean="0"/>
              <a:t>‹#›</a:t>
            </a:fld>
            <a:endParaRPr lang="en-US" dirty="0"/>
          </a:p>
        </p:txBody>
      </p:sp>
    </p:spTree>
    <p:extLst>
      <p:ext uri="{BB962C8B-B14F-4D97-AF65-F5344CB8AC3E}">
        <p14:creationId xmlns:p14="http://schemas.microsoft.com/office/powerpoint/2010/main" val="200662561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2E4F2309-CA71-43C4-BA7F-217BDF516F64}" type="datetimeFigureOut">
              <a:rPr lang="en-US" smtClean="0"/>
              <a:t>9/25/2017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E2869FAA-84AB-466D-BC24-4F0F7424E026}" type="slidenum">
              <a:rPr lang="en-US" smtClean="0"/>
              <a:t>‹#›</a:t>
            </a:fld>
            <a:endParaRPr lang="en-US" dirty="0"/>
          </a:p>
        </p:txBody>
      </p:sp>
    </p:spTree>
    <p:extLst>
      <p:ext uri="{BB962C8B-B14F-4D97-AF65-F5344CB8AC3E}">
        <p14:creationId xmlns:p14="http://schemas.microsoft.com/office/powerpoint/2010/main" val="69831612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p>
          <a:p>
            <a:endParaRPr lang="en-US" dirty="0" smtClean="0"/>
          </a:p>
          <a:p>
            <a:r>
              <a:rPr lang="en-US" dirty="0" smtClean="0"/>
              <a:t>Good morning/afternoon everyone.</a:t>
            </a:r>
            <a:br>
              <a:rPr lang="en-US" dirty="0" smtClean="0"/>
            </a:br>
            <a:r>
              <a:rPr lang="en-US" dirty="0" smtClean="0"/>
              <a:t>Thank you for your time in</a:t>
            </a:r>
            <a:r>
              <a:rPr lang="en-US" baseline="0" dirty="0" smtClean="0"/>
              <a:t> attending this training. </a:t>
            </a:r>
          </a:p>
          <a:p>
            <a:r>
              <a:rPr lang="en-US" baseline="0" dirty="0" smtClean="0"/>
              <a:t>The objectives of this training are to:</a:t>
            </a:r>
          </a:p>
          <a:p>
            <a:r>
              <a:rPr lang="en-US" baseline="0" dirty="0" smtClean="0"/>
              <a:t>1) Familiarize you with the package of standardized measures that HCA is adopting for a clinical assessment</a:t>
            </a:r>
          </a:p>
          <a:p>
            <a:r>
              <a:rPr lang="en-US" dirty="0" smtClean="0"/>
              <a:t>2) Demonstrate</a:t>
            </a:r>
            <a:r>
              <a:rPr lang="en-US" baseline="0" dirty="0" smtClean="0"/>
              <a:t> entry of the scores into EHR</a:t>
            </a:r>
          </a:p>
          <a:p>
            <a:r>
              <a:rPr lang="en-US" baseline="0" dirty="0" smtClean="0"/>
              <a:t>3) Go over documentation of the assessment</a:t>
            </a:r>
          </a:p>
          <a:p>
            <a:endParaRPr lang="en-US" baseline="0" dirty="0" smtClean="0"/>
          </a:p>
          <a:p>
            <a:r>
              <a:rPr lang="en-US" baseline="0" dirty="0" smtClean="0"/>
              <a:t>We’ll start with this presentation which will include a demonstration of entry of these outcome measures into the EHR. After, we will review the information covered. </a:t>
            </a:r>
          </a:p>
          <a:p>
            <a:r>
              <a:rPr lang="en-US" baseline="0" dirty="0" smtClean="0"/>
              <a:t>Feel free to ask any questions during the presentation.  </a:t>
            </a:r>
            <a:endParaRPr lang="en-US" dirty="0"/>
          </a:p>
        </p:txBody>
      </p:sp>
    </p:spTree>
    <p:extLst>
      <p:ext uri="{BB962C8B-B14F-4D97-AF65-F5344CB8AC3E}">
        <p14:creationId xmlns:p14="http://schemas.microsoft.com/office/powerpoint/2010/main" val="1596042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p>
          <a:p>
            <a:endParaRPr lang="en-US" dirty="0" smtClean="0"/>
          </a:p>
          <a:p>
            <a:r>
              <a:rPr lang="en-US" dirty="0" smtClean="0"/>
              <a:t>Comprehensive  forms</a:t>
            </a:r>
            <a:r>
              <a:rPr lang="en-US" baseline="0" dirty="0" smtClean="0"/>
              <a:t> provide information on these scales.  </a:t>
            </a:r>
            <a:endParaRPr lang="en-US" dirty="0" smtClean="0"/>
          </a:p>
          <a:p>
            <a:endParaRPr lang="en-US" dirty="0" smtClean="0"/>
          </a:p>
          <a:p>
            <a:r>
              <a:rPr lang="en-US" dirty="0" smtClean="0"/>
              <a:t>Programs</a:t>
            </a:r>
            <a:r>
              <a:rPr lang="en-US" baseline="0" dirty="0" smtClean="0"/>
              <a:t> in which the client stays longer will utilize the more comprehensive forms because these provide richer detail for these clinical domains.</a:t>
            </a:r>
          </a:p>
          <a:p>
            <a:endParaRPr lang="en-US" baseline="0" dirty="0" smtClean="0"/>
          </a:p>
          <a:p>
            <a:r>
              <a:rPr lang="en-US" baseline="0" dirty="0" smtClean="0"/>
              <a:t> You can track specific symptoms or behaviors using subscale scores.</a:t>
            </a:r>
          </a:p>
          <a:p>
            <a:endParaRPr lang="en-US" baseline="0" dirty="0" smtClean="0"/>
          </a:p>
        </p:txBody>
      </p:sp>
    </p:spTree>
    <p:extLst>
      <p:ext uri="{BB962C8B-B14F-4D97-AF65-F5344CB8AC3E}">
        <p14:creationId xmlns:p14="http://schemas.microsoft.com/office/powerpoint/2010/main" val="31367234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Tree>
    <p:extLst>
      <p:ext uri="{BB962C8B-B14F-4D97-AF65-F5344CB8AC3E}">
        <p14:creationId xmlns:p14="http://schemas.microsoft.com/office/powerpoint/2010/main" val="1815762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a:t>
            </a:r>
          </a:p>
          <a:p>
            <a:r>
              <a:rPr lang="en-US" sz="1200" i="0" kern="1200" dirty="0" smtClean="0">
                <a:solidFill>
                  <a:schemeClr val="tx1"/>
                </a:solidFill>
                <a:effectLst/>
                <a:latin typeface="+mn-lt"/>
                <a:ea typeface="+mn-ea"/>
                <a:cs typeface="+mn-cs"/>
              </a:rPr>
              <a:t>Consider</a:t>
            </a:r>
            <a:r>
              <a:rPr lang="en-US" sz="1200" i="0" kern="1200" baseline="0" dirty="0" smtClean="0">
                <a:solidFill>
                  <a:schemeClr val="tx1"/>
                </a:solidFill>
                <a:effectLst/>
                <a:latin typeface="+mn-lt"/>
                <a:ea typeface="+mn-ea"/>
                <a:cs typeface="+mn-cs"/>
              </a:rPr>
              <a:t> </a:t>
            </a:r>
            <a:r>
              <a:rPr lang="en-US" i="1" dirty="0" smtClean="0">
                <a:latin typeface="Calibri" panose="020F0502020204030204" pitchFamily="34" charset="0"/>
              </a:rPr>
              <a:t>documenting the cutoff score and client’s actual score</a:t>
            </a:r>
            <a:endParaRPr lang="en-US" sz="12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34203743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Tree>
    <p:extLst>
      <p:ext uri="{BB962C8B-B14F-4D97-AF65-F5344CB8AC3E}">
        <p14:creationId xmlns:p14="http://schemas.microsoft.com/office/powerpoint/2010/main" val="6348653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p>
          <a:p>
            <a:endParaRPr lang="en-US" dirty="0" smtClean="0"/>
          </a:p>
          <a:p>
            <a:r>
              <a:rPr lang="en-US" dirty="0" smtClean="0">
                <a:effectLst/>
              </a:rPr>
              <a:t>The OQ</a:t>
            </a:r>
            <a:r>
              <a:rPr lang="en-US" baseline="30000" dirty="0" smtClean="0">
                <a:effectLst/>
              </a:rPr>
              <a:t>®</a:t>
            </a:r>
            <a:r>
              <a:rPr lang="en-US" dirty="0" smtClean="0">
                <a:effectLst/>
              </a:rPr>
              <a:t> will tell you if the client is making reliable improvement, possible improvement, no change, possible worsening, or reliable worsening.  Furthermore, it will recommend general next steps such as continuing things as they are, considering discharge, treatment plan review, or intensive and immediate intervention.  Your best interpretive tool, though is talking with your clients about their own scores and what they mean.</a:t>
            </a:r>
          </a:p>
          <a:p>
            <a:endParaRPr lang="en-US" dirty="0"/>
          </a:p>
        </p:txBody>
      </p:sp>
    </p:spTree>
    <p:extLst>
      <p:ext uri="{BB962C8B-B14F-4D97-AF65-F5344CB8AC3E}">
        <p14:creationId xmlns:p14="http://schemas.microsoft.com/office/powerpoint/2010/main" val="13287163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Tree>
    <p:extLst>
      <p:ext uri="{BB962C8B-B14F-4D97-AF65-F5344CB8AC3E}">
        <p14:creationId xmlns:p14="http://schemas.microsoft.com/office/powerpoint/2010/main" val="3745146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Tree>
    <p:extLst>
      <p:ext uri="{BB962C8B-B14F-4D97-AF65-F5344CB8AC3E}">
        <p14:creationId xmlns:p14="http://schemas.microsoft.com/office/powerpoint/2010/main" val="578385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243379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 and C</a:t>
            </a:r>
            <a:endParaRPr lang="en-US" dirty="0"/>
          </a:p>
        </p:txBody>
      </p:sp>
    </p:spTree>
    <p:extLst>
      <p:ext uri="{BB962C8B-B14F-4D97-AF65-F5344CB8AC3E}">
        <p14:creationId xmlns:p14="http://schemas.microsoft.com/office/powerpoint/2010/main" val="27506842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96042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D</a:t>
            </a:r>
          </a:p>
          <a:p>
            <a:pPr lvl="0"/>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Based on the literature, these</a:t>
            </a:r>
            <a:r>
              <a:rPr lang="en-US" sz="1200" kern="1200" baseline="0" dirty="0" smtClean="0">
                <a:solidFill>
                  <a:schemeClr val="tx1"/>
                </a:solidFill>
                <a:effectLst/>
                <a:latin typeface="+mn-lt"/>
                <a:ea typeface="+mn-ea"/>
                <a:cs typeface="+mn-cs"/>
              </a:rPr>
              <a:t> are the measures/clinical domains that are important to screen for.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BHS Executive Management identified depression, anxiety, substance use, and trauma as the core indicators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for all BHS screens across our</a:t>
            </a:r>
            <a:r>
              <a:rPr lang="en-US" sz="1200" kern="1200" baseline="0" dirty="0" smtClean="0">
                <a:solidFill>
                  <a:schemeClr val="tx1"/>
                </a:solidFill>
                <a:effectLst/>
                <a:latin typeface="+mn-lt"/>
                <a:ea typeface="+mn-ea"/>
                <a:cs typeface="+mn-cs"/>
              </a:rPr>
              <a:t> entire system of care.</a:t>
            </a: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Service Chiefs from Regional Clinics and Specialized Programs identified disruptive behaviors, somatic concerns, and SMI screening as additional  clinical indicators of interest due to the nature of the population we serve</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Thus making it relevant to the</a:t>
            </a:r>
            <a:r>
              <a:rPr lang="en-US" sz="1200" kern="1200" baseline="0" dirty="0" smtClean="0">
                <a:solidFill>
                  <a:schemeClr val="tx1"/>
                </a:solidFill>
                <a:effectLst/>
                <a:latin typeface="+mn-lt"/>
                <a:ea typeface="+mn-ea"/>
                <a:cs typeface="+mn-cs"/>
              </a:rPr>
              <a:t> programs and the populations that we serve</a:t>
            </a:r>
            <a:endParaRPr lang="en-US" sz="1200" kern="1200" dirty="0" smtClean="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3635376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D</a:t>
            </a:r>
          </a:p>
          <a:p>
            <a:pPr lvl="0"/>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Based on the literature, these</a:t>
            </a:r>
            <a:r>
              <a:rPr lang="en-US" sz="1200" kern="1200" baseline="0" dirty="0" smtClean="0">
                <a:solidFill>
                  <a:schemeClr val="tx1"/>
                </a:solidFill>
                <a:effectLst/>
                <a:latin typeface="+mn-lt"/>
                <a:ea typeface="+mn-ea"/>
                <a:cs typeface="+mn-cs"/>
              </a:rPr>
              <a:t> are the measures/clinical domains that are important to screen for.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BHS Executive Management identified depression, anxiety, substance use, and trauma as the core indicators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for all BHS screens across our</a:t>
            </a:r>
            <a:r>
              <a:rPr lang="en-US" sz="1200" kern="1200" baseline="0" dirty="0" smtClean="0">
                <a:solidFill>
                  <a:schemeClr val="tx1"/>
                </a:solidFill>
                <a:effectLst/>
                <a:latin typeface="+mn-lt"/>
                <a:ea typeface="+mn-ea"/>
                <a:cs typeface="+mn-cs"/>
              </a:rPr>
              <a:t> entire system of care.</a:t>
            </a: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Service Chiefs from Regional Clinics and Specialized Programs identified disruptive behaviors, somatic concerns, and SMI screening as additional  clinical indicators of interest due to the nature of the population we serve</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Thus making it relevant to the</a:t>
            </a:r>
            <a:r>
              <a:rPr lang="en-US" sz="1200" kern="1200" baseline="0" dirty="0" smtClean="0">
                <a:solidFill>
                  <a:schemeClr val="tx1"/>
                </a:solidFill>
                <a:effectLst/>
                <a:latin typeface="+mn-lt"/>
                <a:ea typeface="+mn-ea"/>
                <a:cs typeface="+mn-cs"/>
              </a:rPr>
              <a:t> programs and the populations that we serve</a:t>
            </a:r>
            <a:endParaRPr lang="en-US" sz="1200" kern="1200" dirty="0" smtClean="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2569431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p>
          <a:p>
            <a:r>
              <a:rPr lang="en-US" dirty="0" smtClean="0"/>
              <a:t>This</a:t>
            </a:r>
            <a:r>
              <a:rPr lang="en-US" baseline="0" dirty="0" smtClean="0"/>
              <a:t> grid lists the steps  of SBIRT.</a:t>
            </a:r>
          </a:p>
          <a:p>
            <a:endParaRPr lang="en-US" dirty="0" smtClean="0"/>
          </a:p>
          <a:p>
            <a:r>
              <a:rPr lang="en-US" dirty="0" smtClean="0"/>
              <a:t>SBIRT Administered at Intake in two stages:</a:t>
            </a:r>
          </a:p>
          <a:p>
            <a:r>
              <a:rPr lang="en-US" dirty="0" smtClean="0"/>
              <a:t>	Screening: OQ and three-item trauma</a:t>
            </a:r>
            <a:r>
              <a:rPr lang="en-US" baseline="0" dirty="0" smtClean="0"/>
              <a:t> in waiting room</a:t>
            </a:r>
          </a:p>
          <a:p>
            <a:r>
              <a:rPr lang="en-US" baseline="0" dirty="0" smtClean="0"/>
              <a:t>	Follow up: with IC </a:t>
            </a:r>
          </a:p>
          <a:p>
            <a:endParaRPr lang="en-US" baseline="0" dirty="0" smtClean="0"/>
          </a:p>
          <a:p>
            <a:r>
              <a:rPr lang="en-US" baseline="0" dirty="0" smtClean="0"/>
              <a:t>The second column is the screen that we would use to assess the following clinical domains.  We would assess mental health status through the outcome questionnaire, trauma through the BHS 3 item screen, and SUD through the CRAFFT.  </a:t>
            </a:r>
          </a:p>
          <a:p>
            <a:endParaRPr lang="en-US" baseline="0" dirty="0" smtClean="0"/>
          </a:p>
          <a:p>
            <a:r>
              <a:rPr lang="en-US" baseline="0" dirty="0" smtClean="0"/>
              <a:t>The third column describes what it means to have a positive screen and what happens when there is a positive screen. </a:t>
            </a:r>
          </a:p>
          <a:p>
            <a:endParaRPr lang="en-US" baseline="0" dirty="0" smtClean="0"/>
          </a:p>
          <a:p>
            <a:r>
              <a:rPr lang="en-US" baseline="0" dirty="0" smtClean="0"/>
              <a:t>The third column lists what it means to have a positive screen in each of the tools.</a:t>
            </a:r>
          </a:p>
          <a:p>
            <a:endParaRPr lang="en-US" baseline="0" dirty="0" smtClean="0"/>
          </a:p>
          <a:p>
            <a:r>
              <a:rPr lang="en-US" baseline="0" dirty="0" smtClean="0"/>
              <a:t>And to review, SACS A is the CALOMs derived items.  </a:t>
            </a:r>
          </a:p>
          <a:p>
            <a:endParaRPr lang="en-US" baseline="0" dirty="0" smtClean="0"/>
          </a:p>
          <a:p>
            <a:r>
              <a:rPr lang="en-US" baseline="0" dirty="0" smtClean="0"/>
              <a:t>And then if the positive screen is actually positive, what is the follow up and lastly what is the outcomes measure.  </a:t>
            </a:r>
          </a:p>
          <a:p>
            <a:endParaRPr lang="en-US" baseline="0" dirty="0" smtClean="0"/>
          </a:p>
        </p:txBody>
      </p:sp>
    </p:spTree>
    <p:extLst>
      <p:ext uri="{BB962C8B-B14F-4D97-AF65-F5344CB8AC3E}">
        <p14:creationId xmlns:p14="http://schemas.microsoft.com/office/powerpoint/2010/main" val="3439863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D</a:t>
            </a:r>
          </a:p>
          <a:p>
            <a:endParaRPr lang="en-US"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It provides a "snapshot" measurement of distress and functioning levels at any given time and tracks changes in such levels across time</a:t>
            </a:r>
          </a:p>
          <a:p>
            <a:endParaRPr lang="en-US" dirty="0" smtClean="0">
              <a:effectLst/>
            </a:endParaRPr>
          </a:p>
          <a:p>
            <a:r>
              <a:rPr lang="en-US" dirty="0" smtClean="0">
                <a:effectLst/>
              </a:rPr>
              <a:t>Based on research and comparison across the tools, the OQ was found to be comprehensive tool.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effectLst/>
              </a:rPr>
              <a:t>It can be carried out weekly, monthly, quarterly. </a:t>
            </a:r>
          </a:p>
          <a:p>
            <a:endParaRPr lang="en-US" dirty="0" smtClean="0">
              <a:effectLst/>
            </a:endParaRPr>
          </a:p>
          <a:p>
            <a:r>
              <a:rPr lang="en-US" dirty="0" smtClean="0">
                <a:effectLst/>
              </a:rPr>
              <a:t>It</a:t>
            </a:r>
            <a:r>
              <a:rPr lang="en-US" baseline="0" dirty="0" smtClean="0">
                <a:effectLst/>
              </a:rPr>
              <a:t> was shown to have high reliability, it has been tested extensively in the field. </a:t>
            </a:r>
          </a:p>
          <a:p>
            <a:endParaRPr lang="en-US" dirty="0" smtClean="0">
              <a:effectLst/>
            </a:endParaRPr>
          </a:p>
        </p:txBody>
      </p:sp>
    </p:spTree>
    <p:extLst>
      <p:ext uri="{BB962C8B-B14F-4D97-AF65-F5344CB8AC3E}">
        <p14:creationId xmlns:p14="http://schemas.microsoft.com/office/powerpoint/2010/main" val="14280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p>
          <a:p>
            <a:endParaRPr lang="en-US" dirty="0" smtClean="0"/>
          </a:p>
          <a:p>
            <a:r>
              <a:rPr lang="en-US" dirty="0" smtClean="0"/>
              <a:t>This chart introduces the different versions of the OQ</a:t>
            </a:r>
          </a:p>
          <a:p>
            <a:endParaRPr lang="en-US" dirty="0" smtClean="0"/>
          </a:p>
          <a:p>
            <a:r>
              <a:rPr lang="en-US" dirty="0" smtClean="0"/>
              <a:t>Based on discussions with the managers and the characteristics of</a:t>
            </a:r>
            <a:r>
              <a:rPr lang="en-US" baseline="0" dirty="0" smtClean="0"/>
              <a:t> the programs, an appropriate version of the OQ was selected. </a:t>
            </a:r>
          </a:p>
          <a:p>
            <a:endParaRPr lang="en-US" baseline="0" dirty="0" smtClean="0"/>
          </a:p>
          <a:p>
            <a:r>
              <a:rPr lang="en-US" baseline="0" dirty="0" smtClean="0"/>
              <a:t>Here are the five different versions of the OQ.  Two are 30 question and 2 are 64 question. You can find your program here. </a:t>
            </a:r>
            <a:endParaRPr lang="en-US" dirty="0" smtClean="0"/>
          </a:p>
          <a:p>
            <a:endParaRPr lang="en-US" dirty="0" smtClean="0"/>
          </a:p>
          <a:p>
            <a:r>
              <a:rPr lang="en-US" dirty="0" smtClean="0"/>
              <a:t>The longer forms are more comprehensive</a:t>
            </a:r>
            <a:r>
              <a:rPr lang="en-US" baseline="0" dirty="0" smtClean="0"/>
              <a:t> measures</a:t>
            </a:r>
            <a:endParaRPr lang="en-US" dirty="0"/>
          </a:p>
        </p:txBody>
      </p:sp>
    </p:spTree>
    <p:extLst>
      <p:ext uri="{BB962C8B-B14F-4D97-AF65-F5344CB8AC3E}">
        <p14:creationId xmlns:p14="http://schemas.microsoft.com/office/powerpoint/2010/main" val="990168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p>
          <a:p>
            <a:endParaRPr lang="en-US" dirty="0" smtClean="0"/>
          </a:p>
          <a:p>
            <a:r>
              <a:rPr lang="en-US" dirty="0" smtClean="0"/>
              <a:t>Before we enter</a:t>
            </a:r>
            <a:r>
              <a:rPr lang="en-US" baseline="0" dirty="0" smtClean="0"/>
              <a:t> the form into the EHR, one should hand count the number of missing items.  And then it is considered invalid if it misses the following number of items.   </a:t>
            </a:r>
            <a:endParaRPr lang="en-US" dirty="0" smtClean="0"/>
          </a:p>
          <a:p>
            <a:endParaRPr lang="en-US" dirty="0" smtClean="0"/>
          </a:p>
          <a:p>
            <a:r>
              <a:rPr lang="en-US" dirty="0" smtClean="0"/>
              <a:t>Total Score is calculated by summing the patient’s ratings across all items. </a:t>
            </a:r>
          </a:p>
          <a:p>
            <a:r>
              <a:rPr lang="en-US" dirty="0" smtClean="0"/>
              <a:t>The higher the score, the more distress</a:t>
            </a:r>
            <a:r>
              <a:rPr lang="en-US" baseline="0" dirty="0" smtClean="0"/>
              <a:t>ed </a:t>
            </a:r>
            <a:r>
              <a:rPr lang="en-US" dirty="0" smtClean="0"/>
              <a:t>the individual. </a:t>
            </a:r>
          </a:p>
          <a:p>
            <a:endParaRPr lang="en-US" dirty="0" smtClean="0"/>
          </a:p>
          <a:p>
            <a:r>
              <a:rPr lang="en-US" dirty="0" smtClean="0"/>
              <a:t>The last columns tells us</a:t>
            </a:r>
            <a:r>
              <a:rPr lang="en-US" baseline="0" dirty="0" smtClean="0"/>
              <a:t> the number of points difference there should be between administrations that reveal a meaningful clinical change.</a:t>
            </a:r>
          </a:p>
          <a:p>
            <a:endParaRPr lang="en-US" baseline="0" dirty="0" smtClean="0"/>
          </a:p>
          <a:p>
            <a:r>
              <a:rPr lang="en-US" baseline="0" dirty="0" smtClean="0"/>
              <a:t>The EHR will calculate all this.  We will practice interpreting all this.  </a:t>
            </a:r>
          </a:p>
          <a:p>
            <a:endParaRPr lang="en-US" baseline="0" dirty="0" smtClean="0"/>
          </a:p>
          <a:p>
            <a:r>
              <a:rPr lang="en-US" baseline="0" dirty="0" smtClean="0"/>
              <a:t>Youth had a greater variability in their scores between the clinical and nonclinical groups and thus have a higher RCI than parents/guardians. </a:t>
            </a:r>
            <a:endParaRPr lang="en-US" dirty="0"/>
          </a:p>
        </p:txBody>
      </p:sp>
    </p:spTree>
    <p:extLst>
      <p:ext uri="{BB962C8B-B14F-4D97-AF65-F5344CB8AC3E}">
        <p14:creationId xmlns:p14="http://schemas.microsoft.com/office/powerpoint/2010/main" val="3621805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p>
          <a:p>
            <a:endParaRPr lang="en-US" dirty="0" smtClean="0"/>
          </a:p>
          <a:p>
            <a:r>
              <a:rPr lang="en-US" dirty="0" smtClean="0"/>
              <a:t>This</a:t>
            </a:r>
            <a:r>
              <a:rPr lang="en-US" baseline="0" dirty="0" smtClean="0"/>
              <a:t> is what will happen if the client scores 1 or higher on any of the suicidal ideation items. </a:t>
            </a:r>
            <a:endParaRPr lang="en-US" dirty="0"/>
          </a:p>
        </p:txBody>
      </p:sp>
    </p:spTree>
    <p:extLst>
      <p:ext uri="{BB962C8B-B14F-4D97-AF65-F5344CB8AC3E}">
        <p14:creationId xmlns:p14="http://schemas.microsoft.com/office/powerpoint/2010/main" val="4283697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p>
          <a:p>
            <a:endParaRPr lang="en-US" dirty="0" smtClean="0"/>
          </a:p>
          <a:p>
            <a:r>
              <a:rPr lang="en-US" dirty="0" smtClean="0"/>
              <a:t>These are considered the critical items that</a:t>
            </a:r>
            <a:r>
              <a:rPr lang="en-US" baseline="0" dirty="0" smtClean="0"/>
              <a:t> are assessed for in each version. Suicide risk is assessed in all forms.  </a:t>
            </a:r>
          </a:p>
          <a:p>
            <a:endParaRPr lang="en-US" baseline="0" dirty="0" smtClean="0"/>
          </a:p>
          <a:p>
            <a:endParaRPr lang="en-US" baseline="0" dirty="0" smtClean="0"/>
          </a:p>
          <a:p>
            <a:endParaRPr lang="en-US" dirty="0"/>
          </a:p>
        </p:txBody>
      </p:sp>
    </p:spTree>
    <p:extLst>
      <p:ext uri="{BB962C8B-B14F-4D97-AF65-F5344CB8AC3E}">
        <p14:creationId xmlns:p14="http://schemas.microsoft.com/office/powerpoint/2010/main" val="5440009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B761265-22F9-4182-8B2C-767CCA7B0DC3}" type="datetimeFigureOut">
              <a:rPr lang="en-US" smtClean="0"/>
              <a:t>9/25/2017</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5108880-CE65-45F2-AF5E-B53D5BA414AB}" type="slidenum">
              <a:rPr lang="en-US" smtClean="0"/>
              <a:t>‹#›</a:t>
            </a:fld>
            <a:endParaRPr lang="en-US" dirty="0"/>
          </a:p>
        </p:txBody>
      </p:sp>
      <p:pic>
        <p:nvPicPr>
          <p:cNvPr id="30" name="Picture 4" descr="http://intranet.ochca.com/docs/qm/communications/logo/hybrid/HCA_County_hybrid_logo-colo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42490" y="5575569"/>
            <a:ext cx="1371600" cy="1142794"/>
          </a:xfrm>
          <a:prstGeom prst="rect">
            <a:avLst/>
          </a:prstGeom>
          <a:noFill/>
          <a:extLst>
            <a:ext uri="{909E8E84-426E-40DD-AFC4-6F175D3DCCD1}">
              <a14:hiddenFill xmlns:a14="http://schemas.microsoft.com/office/drawing/2010/main">
                <a:solidFill>
                  <a:srgbClr val="FFFFFF"/>
                </a:solidFill>
              </a14:hiddenFill>
            </a:ext>
          </a:extLst>
        </p:spPr>
      </p:pic>
      <p:sp>
        <p:nvSpPr>
          <p:cNvPr id="31" name="Oval 30"/>
          <p:cNvSpPr/>
          <p:nvPr userDrawn="1"/>
        </p:nvSpPr>
        <p:spPr>
          <a:xfrm>
            <a:off x="1966945" y="3679811"/>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Oval 31"/>
          <p:cNvSpPr/>
          <p:nvPr userDrawn="1"/>
        </p:nvSpPr>
        <p:spPr bwMode="auto">
          <a:xfrm>
            <a:off x="2403103" y="3429000"/>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Oval 32"/>
          <p:cNvSpPr/>
          <p:nvPr userDrawn="1"/>
        </p:nvSpPr>
        <p:spPr bwMode="auto">
          <a:xfrm>
            <a:off x="4064634" y="3387634"/>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4" name="Oval 33"/>
          <p:cNvSpPr/>
          <p:nvPr userDrawn="1"/>
        </p:nvSpPr>
        <p:spPr bwMode="auto">
          <a:xfrm>
            <a:off x="3257215" y="408208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Oval 34"/>
          <p:cNvSpPr/>
          <p:nvPr userDrawn="1"/>
        </p:nvSpPr>
        <p:spPr bwMode="auto">
          <a:xfrm>
            <a:off x="5009815" y="408208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val 35"/>
          <p:cNvSpPr/>
          <p:nvPr userDrawn="1"/>
        </p:nvSpPr>
        <p:spPr bwMode="auto">
          <a:xfrm>
            <a:off x="6000415" y="3580811"/>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val 36"/>
          <p:cNvSpPr/>
          <p:nvPr userDrawn="1"/>
        </p:nvSpPr>
        <p:spPr>
          <a:xfrm>
            <a:off x="6914815" y="4183926"/>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Oval 37"/>
          <p:cNvSpPr/>
          <p:nvPr userDrawn="1"/>
        </p:nvSpPr>
        <p:spPr>
          <a:xfrm>
            <a:off x="6138247" y="4386261"/>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Oval 38"/>
          <p:cNvSpPr/>
          <p:nvPr userDrawn="1"/>
        </p:nvSpPr>
        <p:spPr>
          <a:xfrm>
            <a:off x="3212167" y="3397931"/>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Oval 39"/>
          <p:cNvSpPr/>
          <p:nvPr userDrawn="1"/>
        </p:nvSpPr>
        <p:spPr>
          <a:xfrm>
            <a:off x="2723815" y="4394645"/>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Oval 40"/>
          <p:cNvSpPr/>
          <p:nvPr userDrawn="1"/>
        </p:nvSpPr>
        <p:spPr>
          <a:xfrm>
            <a:off x="4359570" y="4333704"/>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2" name="Oval 41"/>
          <p:cNvSpPr/>
          <p:nvPr userDrawn="1"/>
        </p:nvSpPr>
        <p:spPr>
          <a:xfrm>
            <a:off x="5147647" y="3407381"/>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3" name="Oval 42"/>
          <p:cNvSpPr/>
          <p:nvPr userDrawn="1"/>
        </p:nvSpPr>
        <p:spPr>
          <a:xfrm>
            <a:off x="6914815" y="350497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4" name="Oval 43"/>
          <p:cNvSpPr/>
          <p:nvPr userDrawn="1"/>
        </p:nvSpPr>
        <p:spPr bwMode="auto">
          <a:xfrm>
            <a:off x="7396370" y="367346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5" name="Oval 44"/>
          <p:cNvSpPr/>
          <p:nvPr userDrawn="1"/>
        </p:nvSpPr>
        <p:spPr>
          <a:xfrm>
            <a:off x="8037794" y="3305962"/>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6" name="Oval 45"/>
          <p:cNvSpPr/>
          <p:nvPr userDrawn="1"/>
        </p:nvSpPr>
        <p:spPr bwMode="auto">
          <a:xfrm>
            <a:off x="8121576" y="4228974"/>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7" name="Oval 46"/>
          <p:cNvSpPr/>
          <p:nvPr userDrawn="1"/>
        </p:nvSpPr>
        <p:spPr>
          <a:xfrm>
            <a:off x="8360540" y="3682964"/>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9" name="Oval 48"/>
          <p:cNvSpPr/>
          <p:nvPr userDrawn="1"/>
        </p:nvSpPr>
        <p:spPr>
          <a:xfrm>
            <a:off x="8316128" y="5096865"/>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761265-22F9-4182-8B2C-767CCA7B0DC3}" type="datetimeFigureOut">
              <a:rPr lang="en-US" smtClean="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108880-CE65-45F2-AF5E-B53D5BA414A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761265-22F9-4182-8B2C-767CCA7B0DC3}" type="datetimeFigureOut">
              <a:rPr lang="en-US" smtClean="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108880-CE65-45F2-AF5E-B53D5BA414A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457200"/>
            <a:ext cx="7772400" cy="411162"/>
          </a:xfrm>
        </p:spPr>
        <p:txBody>
          <a:bodyPr>
            <a:normAutofit/>
          </a:bodyPr>
          <a:lstStyle>
            <a:lvl1pPr>
              <a:defRPr sz="3200" b="1"/>
            </a:lvl1pPr>
          </a:lstStyle>
          <a:p>
            <a:r>
              <a:rPr kumimoji="0" lang="en-US" dirty="0" smtClean="0"/>
              <a:t>Click to Edit Master Title Style</a:t>
            </a:r>
            <a:endParaRPr kumimoji="0" lang="en-US" dirty="0"/>
          </a:p>
        </p:txBody>
      </p:sp>
      <p:sp>
        <p:nvSpPr>
          <p:cNvPr id="8" name="Content Placeholder 7"/>
          <p:cNvSpPr>
            <a:spLocks noGrp="1"/>
          </p:cNvSpPr>
          <p:nvPr>
            <p:ph sz="quarter" idx="1"/>
          </p:nvPr>
        </p:nvSpPr>
        <p:spPr>
          <a:xfrm>
            <a:off x="609600" y="1066800"/>
            <a:ext cx="7620000" cy="44958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Date Placeholder 6"/>
          <p:cNvSpPr>
            <a:spLocks noGrp="1"/>
          </p:cNvSpPr>
          <p:nvPr>
            <p:ph type="dt" sz="half" idx="14"/>
          </p:nvPr>
        </p:nvSpPr>
        <p:spPr/>
        <p:txBody>
          <a:bodyPr rtlCol="0"/>
          <a:lstStyle/>
          <a:p>
            <a:fld id="{2B761265-22F9-4182-8B2C-767CCA7B0DC3}" type="datetimeFigureOut">
              <a:rPr lang="en-US" smtClean="0"/>
              <a:t>9/25/2017</a:t>
            </a:fld>
            <a:endParaRPr lang="en-US" dirty="0"/>
          </a:p>
        </p:txBody>
      </p:sp>
      <p:sp>
        <p:nvSpPr>
          <p:cNvPr id="9" name="Slide Number Placeholder 8"/>
          <p:cNvSpPr>
            <a:spLocks noGrp="1"/>
          </p:cNvSpPr>
          <p:nvPr>
            <p:ph type="sldNum" sz="quarter" idx="15"/>
          </p:nvPr>
        </p:nvSpPr>
        <p:spPr/>
        <p:txBody>
          <a:bodyPr rtlCol="0"/>
          <a:lstStyle/>
          <a:p>
            <a:fld id="{05108880-CE65-45F2-AF5E-B53D5BA414AB}" type="slidenum">
              <a:rPr lang="en-US" smtClean="0"/>
              <a:t>‹#›</a:t>
            </a:fld>
            <a:endParaRPr lang="en-US" dirty="0"/>
          </a:p>
        </p:txBody>
      </p:sp>
      <p:sp>
        <p:nvSpPr>
          <p:cNvPr id="10" name="Footer Placeholder 9"/>
          <p:cNvSpPr>
            <a:spLocks noGrp="1"/>
          </p:cNvSpPr>
          <p:nvPr>
            <p:ph type="ftr" sz="quarter" idx="16"/>
          </p:nvPr>
        </p:nvSpPr>
        <p:spPr/>
        <p:txBody>
          <a:bodyPr rtlCol="0"/>
          <a:lstStyle/>
          <a:p>
            <a:endParaRPr lang="en-US" dirty="0"/>
          </a:p>
        </p:txBody>
      </p:sp>
      <p:cxnSp>
        <p:nvCxnSpPr>
          <p:cNvPr id="12" name="Straight Connector 11"/>
          <p:cNvCxnSpPr/>
          <p:nvPr userDrawn="1"/>
        </p:nvCxnSpPr>
        <p:spPr>
          <a:xfrm>
            <a:off x="457200" y="914400"/>
            <a:ext cx="8229600" cy="0"/>
          </a:xfrm>
          <a:prstGeom prst="line">
            <a:avLst/>
          </a:prstGeom>
        </p:spPr>
        <p:style>
          <a:lnRef idx="3">
            <a:schemeClr val="dk1"/>
          </a:lnRef>
          <a:fillRef idx="0">
            <a:schemeClr val="dk1"/>
          </a:fillRef>
          <a:effectRef idx="2">
            <a:schemeClr val="dk1"/>
          </a:effectRef>
          <a:fontRef idx="minor">
            <a:schemeClr val="tx1"/>
          </a:fontRef>
        </p:style>
      </p:cxnSp>
      <p:pic>
        <p:nvPicPr>
          <p:cNvPr id="1028" name="Picture 4" descr="http://intranet.ochca.com/docs/qm/communications/logo/hybrid/HCA_County_hybrid_logo-colo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0" y="5895149"/>
            <a:ext cx="1066800" cy="8888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B761265-22F9-4182-8B2C-767CCA7B0DC3}" type="datetimeFigureOut">
              <a:rPr lang="en-US" smtClean="0"/>
              <a:t>9/25/2017</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05108880-CE65-45F2-AF5E-B53D5BA414AB}"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B761265-22F9-4182-8B2C-767CCA7B0DC3}" type="datetimeFigureOut">
              <a:rPr lang="en-US" smtClean="0"/>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108880-CE65-45F2-AF5E-B53D5BA414AB}" type="slidenum">
              <a:rPr lang="en-US" smtClean="0"/>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B761265-22F9-4182-8B2C-767CCA7B0DC3}" type="datetimeFigureOut">
              <a:rPr lang="en-US" smtClean="0"/>
              <a:t>9/25/2017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5108880-CE65-45F2-AF5E-B53D5BA414AB}" type="slidenum">
              <a:rPr lang="en-US" smtClean="0"/>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B761265-22F9-4182-8B2C-767CCA7B0DC3}" type="datetimeFigureOut">
              <a:rPr lang="en-US" smtClean="0"/>
              <a:t>9/25/2017</a:t>
            </a:fld>
            <a:endParaRPr lang="en-US" dirty="0"/>
          </a:p>
        </p:txBody>
      </p:sp>
      <p:sp>
        <p:nvSpPr>
          <p:cNvPr id="7" name="Slide Number Placeholder 6"/>
          <p:cNvSpPr>
            <a:spLocks noGrp="1"/>
          </p:cNvSpPr>
          <p:nvPr>
            <p:ph type="sldNum" sz="quarter" idx="11"/>
          </p:nvPr>
        </p:nvSpPr>
        <p:spPr/>
        <p:txBody>
          <a:bodyPr rtlCol="0"/>
          <a:lstStyle/>
          <a:p>
            <a:fld id="{05108880-CE65-45F2-AF5E-B53D5BA414AB}" type="slidenum">
              <a:rPr lang="en-US" smtClean="0"/>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61265-22F9-4182-8B2C-767CCA7B0DC3}" type="datetimeFigureOut">
              <a:rPr lang="en-US" smtClean="0"/>
              <a:t>9/25/2017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5108880-CE65-45F2-AF5E-B53D5BA414A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B761265-22F9-4182-8B2C-767CCA7B0DC3}" type="datetimeFigureOut">
              <a:rPr lang="en-US" smtClean="0"/>
              <a:t>9/25/2017</a:t>
            </a:fld>
            <a:endParaRPr lang="en-US" dirty="0"/>
          </a:p>
        </p:txBody>
      </p:sp>
      <p:sp>
        <p:nvSpPr>
          <p:cNvPr id="22" name="Slide Number Placeholder 21"/>
          <p:cNvSpPr>
            <a:spLocks noGrp="1"/>
          </p:cNvSpPr>
          <p:nvPr>
            <p:ph type="sldNum" sz="quarter" idx="15"/>
          </p:nvPr>
        </p:nvSpPr>
        <p:spPr/>
        <p:txBody>
          <a:bodyPr rtlCol="0"/>
          <a:lstStyle/>
          <a:p>
            <a:fld id="{05108880-CE65-45F2-AF5E-B53D5BA414AB}" type="slidenum">
              <a:rPr lang="en-US" smtClean="0"/>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B761265-22F9-4182-8B2C-767CCA7B0DC3}" type="datetimeFigureOut">
              <a:rPr lang="en-US" smtClean="0"/>
              <a:t>9/25/2017</a:t>
            </a:fld>
            <a:endParaRPr lang="en-US" dirty="0"/>
          </a:p>
        </p:txBody>
      </p:sp>
      <p:sp>
        <p:nvSpPr>
          <p:cNvPr id="18" name="Slide Number Placeholder 17"/>
          <p:cNvSpPr>
            <a:spLocks noGrp="1"/>
          </p:cNvSpPr>
          <p:nvPr>
            <p:ph type="sldNum" sz="quarter" idx="11"/>
          </p:nvPr>
        </p:nvSpPr>
        <p:spPr/>
        <p:txBody>
          <a:bodyPr rtlCol="0"/>
          <a:lstStyle/>
          <a:p>
            <a:fld id="{05108880-CE65-45F2-AF5E-B53D5BA414AB}" type="slidenum">
              <a:rPr lang="en-US" smtClean="0"/>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B761265-22F9-4182-8B2C-767CCA7B0DC3}" type="datetimeFigureOut">
              <a:rPr lang="en-US" smtClean="0"/>
              <a:t>9/25/2017</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5108880-CE65-45F2-AF5E-B53D5BA414A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oqmeasures.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acsinfo.com/" TargetMode="External"/><Relationship Id="rId4" Type="http://schemas.openxmlformats.org/officeDocument/2006/relationships/hyperlink" Target="http://www.ceasar-boston.org/CRAFFT/"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dshanadi@ochca.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1600200"/>
            <a:ext cx="6172200" cy="1828800"/>
          </a:xfrm>
        </p:spPr>
        <p:txBody>
          <a:bodyPr>
            <a:normAutofit fontScale="90000"/>
          </a:bodyPr>
          <a:lstStyle/>
          <a:p>
            <a:pPr algn="ctr"/>
            <a:r>
              <a:rPr lang="en-US" sz="3600" b="1" dirty="0" smtClean="0">
                <a:solidFill>
                  <a:schemeClr val="tx1"/>
                </a:solidFill>
              </a:rPr>
              <a:t>Children and Youth Behavioral </a:t>
            </a:r>
            <a:r>
              <a:rPr lang="en-US" sz="3600" dirty="0">
                <a:solidFill>
                  <a:schemeClr val="tx1"/>
                </a:solidFill>
              </a:rPr>
              <a:t>H</a:t>
            </a:r>
            <a:r>
              <a:rPr lang="en-US" sz="3600" b="1" dirty="0" smtClean="0">
                <a:solidFill>
                  <a:schemeClr val="tx1"/>
                </a:solidFill>
              </a:rPr>
              <a:t>ealth (CYBH) Standardized Clinical Assessment </a:t>
            </a:r>
            <a:endParaRPr lang="en-US" sz="3600" b="1" dirty="0">
              <a:solidFill>
                <a:schemeClr val="tx1"/>
              </a:solidFill>
            </a:endParaRPr>
          </a:p>
        </p:txBody>
      </p:sp>
      <p:sp>
        <p:nvSpPr>
          <p:cNvPr id="3" name="Subtitle 2"/>
          <p:cNvSpPr>
            <a:spLocks noGrp="1"/>
          </p:cNvSpPr>
          <p:nvPr>
            <p:ph type="subTitle" idx="1"/>
          </p:nvPr>
        </p:nvSpPr>
        <p:spPr/>
        <p:txBody>
          <a:bodyPr>
            <a:normAutofit/>
          </a:bodyPr>
          <a:lstStyle/>
          <a:p>
            <a:pPr algn="ctr"/>
            <a:r>
              <a:rPr lang="en-US" dirty="0" smtClean="0">
                <a:solidFill>
                  <a:schemeClr val="tx1"/>
                </a:solidFill>
              </a:rPr>
              <a:t>Health Care Agency (HCA)</a:t>
            </a:r>
          </a:p>
          <a:p>
            <a:pPr algn="ctr"/>
            <a:r>
              <a:rPr lang="en-US" dirty="0" smtClean="0">
                <a:solidFill>
                  <a:schemeClr val="tx1"/>
                </a:solidFill>
              </a:rPr>
              <a:t>Behavioral Health Services (BHS)</a:t>
            </a:r>
          </a:p>
          <a:p>
            <a:pPr algn="ctr"/>
            <a:r>
              <a:rPr lang="en-US" dirty="0" smtClean="0">
                <a:solidFill>
                  <a:schemeClr val="tx1"/>
                </a:solidFill>
              </a:rPr>
              <a:t>2017</a:t>
            </a:r>
            <a:endParaRPr lang="en-US" dirty="0">
              <a:solidFill>
                <a:schemeClr val="tx1"/>
              </a:solidFill>
            </a:endParaRPr>
          </a:p>
        </p:txBody>
      </p:sp>
    </p:spTree>
    <p:extLst>
      <p:ext uri="{BB962C8B-B14F-4D97-AF65-F5344CB8AC3E}">
        <p14:creationId xmlns:p14="http://schemas.microsoft.com/office/powerpoint/2010/main" val="19040298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077200" cy="411162"/>
          </a:xfrm>
        </p:spPr>
        <p:txBody>
          <a:bodyPr>
            <a:normAutofit fontScale="90000"/>
          </a:bodyPr>
          <a:lstStyle/>
          <a:p>
            <a:r>
              <a:rPr lang="en-US" sz="4000" dirty="0" smtClean="0">
                <a:solidFill>
                  <a:schemeClr val="tx1"/>
                </a:solidFill>
              </a:rPr>
              <a:t>OQ</a:t>
            </a:r>
            <a:r>
              <a:rPr lang="en-US" baseline="30000" dirty="0">
                <a:solidFill>
                  <a:schemeClr val="tx1"/>
                </a:solidFill>
              </a:rPr>
              <a:t>® </a:t>
            </a:r>
            <a:r>
              <a:rPr lang="en-US" dirty="0" smtClean="0">
                <a:solidFill>
                  <a:schemeClr val="tx1"/>
                </a:solidFill>
              </a:rPr>
              <a:t>Critical Items</a:t>
            </a:r>
            <a:endParaRPr lang="en-US" dirty="0">
              <a:solidFill>
                <a:schemeClr val="tx1"/>
              </a:solidFill>
            </a:endParaRPr>
          </a:p>
        </p:txBody>
      </p:sp>
      <p:graphicFrame>
        <p:nvGraphicFramePr>
          <p:cNvPr id="112" name="Content Placeholder 3"/>
          <p:cNvGraphicFramePr>
            <a:graphicFrameLocks noGrp="1"/>
          </p:cNvGraphicFramePr>
          <p:nvPr>
            <p:ph sz="quarter" idx="1"/>
            <p:extLst>
              <p:ext uri="{D42A27DB-BD31-4B8C-83A1-F6EECF244321}">
                <p14:modId xmlns:p14="http://schemas.microsoft.com/office/powerpoint/2010/main" val="3204639943"/>
              </p:ext>
            </p:extLst>
          </p:nvPr>
        </p:nvGraphicFramePr>
        <p:xfrm>
          <a:off x="457200" y="1143000"/>
          <a:ext cx="7848600" cy="4380976"/>
        </p:xfrm>
        <a:graphic>
          <a:graphicData uri="http://schemas.openxmlformats.org/drawingml/2006/table">
            <a:tbl>
              <a:tblPr firstRow="1" bandRow="1">
                <a:effectLst/>
                <a:tableStyleId>{5C22544A-7EE6-4342-B048-85BDC9FD1C3A}</a:tableStyleId>
              </a:tblPr>
              <a:tblGrid>
                <a:gridCol w="30480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914400">
                  <a:extLst>
                    <a:ext uri="{9D8B030D-6E8A-4147-A177-3AD203B41FA5}">
                      <a16:colId xmlns:a16="http://schemas.microsoft.com/office/drawing/2014/main" xmlns="" val="20004"/>
                    </a:ext>
                  </a:extLst>
                </a:gridCol>
                <a:gridCol w="914400">
                  <a:extLst>
                    <a:ext uri="{9D8B030D-6E8A-4147-A177-3AD203B41FA5}">
                      <a16:colId xmlns:a16="http://schemas.microsoft.com/office/drawing/2014/main" xmlns="" val="20005"/>
                    </a:ext>
                  </a:extLst>
                </a:gridCol>
              </a:tblGrid>
              <a:tr h="644021">
                <a:tc>
                  <a:txBody>
                    <a:bodyPr/>
                    <a:lstStyle/>
                    <a:p>
                      <a:pPr algn="ctr"/>
                      <a:r>
                        <a:rPr lang="en-US" sz="2400" b="1" dirty="0" smtClean="0">
                          <a:effectLst>
                            <a:outerShdw blurRad="38100" dist="38100" dir="2700000" algn="tl">
                              <a:srgbClr val="000000">
                                <a:alpha val="43137"/>
                              </a:srgbClr>
                            </a:outerShdw>
                          </a:effectLst>
                          <a:latin typeface="Calibri" panose="020F0502020204030204" pitchFamily="34" charset="0"/>
                        </a:rPr>
                        <a:t>Critical Items</a:t>
                      </a:r>
                      <a:endParaRPr lang="en-US" sz="2400" b="1" dirty="0">
                        <a:effectLst>
                          <a:outerShdw blurRad="38100" dist="38100" dir="2700000" algn="tl">
                            <a:srgbClr val="000000">
                              <a:alpha val="43137"/>
                            </a:srgbClr>
                          </a:outerShdw>
                        </a:effectLst>
                        <a:latin typeface="Calibri" panose="020F0502020204030204" pitchFamily="34" charset="0"/>
                      </a:endParaRPr>
                    </a:p>
                  </a:txBody>
                  <a:tcPr anchor="ctr">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smtClean="0">
                          <a:effectLst>
                            <a:outerShdw blurRad="38100" dist="38100" dir="2700000" algn="tl">
                              <a:srgbClr val="000000">
                                <a:alpha val="43137"/>
                              </a:srgbClr>
                            </a:outerShdw>
                          </a:effectLst>
                          <a:latin typeface="Calibri" panose="020F0502020204030204" pitchFamily="34" charset="0"/>
                        </a:rPr>
                        <a:t>Y-OQ® 30.2 SR</a:t>
                      </a:r>
                    </a:p>
                  </a:txBody>
                  <a:tcPr anchor="ctr">
                    <a:lnL w="12700" cmpd="sng">
                      <a:noFill/>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smtClean="0">
                          <a:effectLst>
                            <a:outerShdw blurRad="38100" dist="38100" dir="2700000" algn="tl">
                              <a:srgbClr val="000000">
                                <a:alpha val="43137"/>
                              </a:srgbClr>
                            </a:outerShdw>
                          </a:effectLst>
                          <a:latin typeface="Calibri" panose="020F0502020204030204" pitchFamily="34" charset="0"/>
                        </a:rPr>
                        <a:t>Y-OQ® 30.2 PG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smtClean="0">
                          <a:effectLst>
                            <a:outerShdw blurRad="38100" dist="38100" dir="2700000" algn="tl">
                              <a:srgbClr val="000000">
                                <a:alpha val="43137"/>
                              </a:srgbClr>
                            </a:outerShdw>
                          </a:effectLst>
                          <a:latin typeface="Calibri" panose="020F0502020204030204" pitchFamily="34" charset="0"/>
                        </a:rPr>
                        <a:t>Y-OQ® 2.0 SR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smtClean="0">
                          <a:effectLst>
                            <a:outerShdw blurRad="38100" dist="38100" dir="2700000" algn="tl">
                              <a:srgbClr val="000000">
                                <a:alpha val="43137"/>
                              </a:srgbClr>
                            </a:outerShdw>
                          </a:effectLst>
                          <a:latin typeface="Calibri" panose="020F0502020204030204" pitchFamily="34" charset="0"/>
                        </a:rPr>
                        <a:t>Y-OQ® 2.01 PG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smtClean="0">
                          <a:effectLst>
                            <a:outerShdw blurRad="38100" dist="38100" dir="2700000" algn="tl">
                              <a:srgbClr val="000000">
                                <a:alpha val="43137"/>
                              </a:srgbClr>
                            </a:outerShdw>
                          </a:effectLst>
                          <a:latin typeface="Calibri" panose="020F0502020204030204" pitchFamily="34" charset="0"/>
                        </a:rPr>
                        <a:t>S-OQ® 2.0</a:t>
                      </a:r>
                    </a:p>
                  </a:txBody>
                  <a:tcPr anchor="ctr"/>
                </a:tc>
                <a:extLst>
                  <a:ext uri="{0D108BD9-81ED-4DB2-BD59-A6C34878D82A}">
                    <a16:rowId xmlns:a16="http://schemas.microsoft.com/office/drawing/2014/main" xmlns="" val="10000"/>
                  </a:ext>
                </a:extLst>
              </a:tr>
              <a:tr h="3294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effectLst/>
                          <a:latin typeface="Calibri" panose="020F0502020204030204" pitchFamily="34" charset="0"/>
                        </a:rPr>
                        <a:t>Suicidal Ideation / Self Harm</a:t>
                      </a:r>
                    </a:p>
                  </a:txBody>
                  <a:tcPr anchor="ctr">
                    <a:lnT w="38100" cap="flat" cmpd="sng" algn="ctr">
                      <a:solidFill>
                        <a:schemeClr val="bg1"/>
                      </a:solidFill>
                      <a:prstDash val="solid"/>
                      <a:round/>
                      <a:headEnd type="none" w="med" len="med"/>
                      <a:tailEnd type="none" w="med" len="med"/>
                    </a:lnT>
                    <a:solidFill>
                      <a:srgbClr val="FED0B4"/>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D0B4"/>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D0B4"/>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D0B4"/>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D0B4"/>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D0B4"/>
                    </a:solidFill>
                  </a:tcPr>
                </a:tc>
                <a:extLst>
                  <a:ext uri="{0D108BD9-81ED-4DB2-BD59-A6C34878D82A}">
                    <a16:rowId xmlns:a16="http://schemas.microsoft.com/office/drawing/2014/main" xmlns="" val="10001"/>
                  </a:ext>
                </a:extLst>
              </a:tr>
              <a:tr h="299545">
                <a:tc>
                  <a:txBody>
                    <a:bodyPr/>
                    <a:lstStyle/>
                    <a:p>
                      <a:pPr lvl="0" algn="l"/>
                      <a:r>
                        <a:rPr lang="en-US" sz="1400" b="1" dirty="0" smtClean="0">
                          <a:effectLst/>
                          <a:latin typeface="Calibri" panose="020F0502020204030204" pitchFamily="34" charset="0"/>
                        </a:rPr>
                        <a:t>Think others trying to hurt me </a:t>
                      </a:r>
                      <a:endParaRPr lang="en-US" sz="1400" b="1" dirty="0">
                        <a:effectLst/>
                        <a:latin typeface="Calibri" panose="020F0502020204030204" pitchFamily="34" charset="0"/>
                      </a:endParaRPr>
                    </a:p>
                  </a:txBody>
                  <a:tcPr anchor="ctr">
                    <a:solidFill>
                      <a:srgbClr val="FEE8D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effectLst/>
                          <a:latin typeface="Calibri" panose="020F0502020204030204" pitchFamily="34" charset="0"/>
                        </a:rPr>
                        <a:t>X</a:t>
                      </a:r>
                    </a:p>
                  </a:txBody>
                  <a:tcPr anchor="ctr">
                    <a:solidFill>
                      <a:srgbClr val="FEE8D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effectLst/>
                          <a:latin typeface="Calibri" panose="020F0502020204030204" pitchFamily="34" charset="0"/>
                        </a:rPr>
                        <a:t>X</a:t>
                      </a:r>
                    </a:p>
                  </a:txBody>
                  <a:tcPr anchor="ctr">
                    <a:solidFill>
                      <a:srgbClr val="FEE8D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effectLst/>
                          <a:latin typeface="Calibri" panose="020F0502020204030204" pitchFamily="34" charset="0"/>
                        </a:rPr>
                        <a:t>X</a:t>
                      </a:r>
                    </a:p>
                  </a:txBody>
                  <a:tcPr anchor="ctr">
                    <a:solidFill>
                      <a:srgbClr val="FEE8D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effectLst/>
                          <a:latin typeface="Calibri" panose="020F0502020204030204" pitchFamily="34" charset="0"/>
                        </a:rPr>
                        <a:t>X</a:t>
                      </a:r>
                    </a:p>
                  </a:txBody>
                  <a:tcPr anchor="ctr">
                    <a:solidFill>
                      <a:srgbClr val="FEE8D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effectLst/>
                        <a:latin typeface="Calibri" panose="020F0502020204030204" pitchFamily="34" charset="0"/>
                      </a:endParaRPr>
                    </a:p>
                  </a:txBody>
                  <a:tcPr anchor="ctr">
                    <a:solidFill>
                      <a:srgbClr val="FEE8DA"/>
                    </a:solidFill>
                  </a:tcPr>
                </a:tc>
                <a:extLst>
                  <a:ext uri="{0D108BD9-81ED-4DB2-BD59-A6C34878D82A}">
                    <a16:rowId xmlns:a16="http://schemas.microsoft.com/office/drawing/2014/main" xmlns="" val="10002"/>
                  </a:ext>
                </a:extLst>
              </a:tr>
              <a:tr h="3444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effectLst/>
                          <a:latin typeface="Calibri" panose="020F0502020204030204" pitchFamily="34" charset="0"/>
                        </a:rPr>
                        <a:t>See, hear, believe things - not real</a:t>
                      </a:r>
                    </a:p>
                  </a:txBody>
                  <a:tcPr anchor="ctr">
                    <a:solidFill>
                      <a:srgbClr val="FED0B4"/>
                    </a:solidFill>
                  </a:tcPr>
                </a:tc>
                <a:tc>
                  <a:txBody>
                    <a:bodyPr/>
                    <a:lstStyle/>
                    <a:p>
                      <a:pPr algn="ctr"/>
                      <a:endParaRPr lang="en-US" sz="1400" b="1" dirty="0">
                        <a:effectLst/>
                        <a:latin typeface="Calibri" panose="020F0502020204030204" pitchFamily="34" charset="0"/>
                      </a:endParaRPr>
                    </a:p>
                  </a:txBody>
                  <a:tcPr anchor="ctr">
                    <a:solidFill>
                      <a:srgbClr val="FED0B4"/>
                    </a:solidFill>
                  </a:tcPr>
                </a:tc>
                <a:tc>
                  <a:txBody>
                    <a:bodyPr/>
                    <a:lstStyle/>
                    <a:p>
                      <a:pPr algn="ctr"/>
                      <a:endParaRPr lang="en-US" sz="1400" b="1" dirty="0">
                        <a:effectLst/>
                        <a:latin typeface="Calibri" panose="020F0502020204030204" pitchFamily="34" charset="0"/>
                      </a:endParaRPr>
                    </a:p>
                  </a:txBody>
                  <a:tcPr anchor="ctr">
                    <a:solidFill>
                      <a:srgbClr val="FED0B4"/>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D0B4"/>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D0B4"/>
                    </a:solidFill>
                  </a:tcPr>
                </a:tc>
                <a:tc>
                  <a:txBody>
                    <a:bodyPr/>
                    <a:lstStyle/>
                    <a:p>
                      <a:pPr algn="ctr"/>
                      <a:endParaRPr lang="en-US" sz="1400" b="1" dirty="0">
                        <a:effectLst/>
                        <a:latin typeface="Calibri" panose="020F0502020204030204" pitchFamily="34" charset="0"/>
                      </a:endParaRPr>
                    </a:p>
                  </a:txBody>
                  <a:tcPr anchor="ctr">
                    <a:solidFill>
                      <a:srgbClr val="FED0B4"/>
                    </a:solidFill>
                  </a:tcPr>
                </a:tc>
                <a:extLst>
                  <a:ext uri="{0D108BD9-81ED-4DB2-BD59-A6C34878D82A}">
                    <a16:rowId xmlns:a16="http://schemas.microsoft.com/office/drawing/2014/main" xmlns="" val="10003"/>
                  </a:ext>
                </a:extLst>
              </a:tr>
              <a:tr h="3744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effectLst/>
                          <a:latin typeface="Calibri" panose="020F0502020204030204" pitchFamily="34" charset="0"/>
                        </a:rPr>
                        <a:t>Hear other's thoughts, they hear mine</a:t>
                      </a:r>
                      <a:endParaRPr lang="en-US" sz="1400" b="1" dirty="0">
                        <a:effectLst/>
                        <a:latin typeface="Calibri" panose="020F0502020204030204" pitchFamily="34" charset="0"/>
                      </a:endParaRPr>
                    </a:p>
                  </a:txBody>
                  <a:tcPr anchor="ctr">
                    <a:solidFill>
                      <a:srgbClr val="FEE8DA"/>
                    </a:solidFill>
                  </a:tcPr>
                </a:tc>
                <a:tc>
                  <a:txBody>
                    <a:bodyPr/>
                    <a:lstStyle/>
                    <a:p>
                      <a:pPr algn="ctr"/>
                      <a:endParaRPr lang="en-US" sz="1400" b="1" dirty="0">
                        <a:effectLst/>
                        <a:latin typeface="Calibri" panose="020F0502020204030204" pitchFamily="34" charset="0"/>
                      </a:endParaRPr>
                    </a:p>
                  </a:txBody>
                  <a:tcPr anchor="ctr">
                    <a:solidFill>
                      <a:srgbClr val="FEE8DA"/>
                    </a:solidFill>
                  </a:tcPr>
                </a:tc>
                <a:tc>
                  <a:txBody>
                    <a:bodyPr/>
                    <a:lstStyle/>
                    <a:p>
                      <a:pPr algn="ctr"/>
                      <a:endParaRPr lang="en-US" sz="1400" b="1" dirty="0">
                        <a:effectLst/>
                        <a:latin typeface="Calibri" panose="020F0502020204030204" pitchFamily="34" charset="0"/>
                      </a:endParaRPr>
                    </a:p>
                  </a:txBody>
                  <a:tcPr anchor="ctr">
                    <a:solidFill>
                      <a:srgbClr val="FEE8DA"/>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E8DA"/>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E8DA"/>
                    </a:solidFill>
                  </a:tcPr>
                </a:tc>
                <a:tc>
                  <a:txBody>
                    <a:bodyPr/>
                    <a:lstStyle/>
                    <a:p>
                      <a:pPr algn="ctr"/>
                      <a:endParaRPr lang="en-US" sz="1400" b="1" dirty="0">
                        <a:effectLst/>
                        <a:latin typeface="Calibri" panose="020F0502020204030204" pitchFamily="34" charset="0"/>
                      </a:endParaRPr>
                    </a:p>
                  </a:txBody>
                  <a:tcPr anchor="ctr">
                    <a:solidFill>
                      <a:srgbClr val="FEE8DA"/>
                    </a:solidFill>
                  </a:tcPr>
                </a:tc>
                <a:extLst>
                  <a:ext uri="{0D108BD9-81ED-4DB2-BD59-A6C34878D82A}">
                    <a16:rowId xmlns:a16="http://schemas.microsoft.com/office/drawing/2014/main" xmlns="" val="10004"/>
                  </a:ext>
                </a:extLst>
              </a:tr>
              <a:tr h="3444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effectLst/>
                          <a:latin typeface="Calibri" panose="020F0502020204030204" pitchFamily="34" charset="0"/>
                        </a:rPr>
                        <a:t>Worry, Can’t get thoughts out of mind</a:t>
                      </a:r>
                    </a:p>
                  </a:txBody>
                  <a:tcPr anchor="ctr">
                    <a:solidFill>
                      <a:srgbClr val="FED0B4"/>
                    </a:solidFill>
                  </a:tcPr>
                </a:tc>
                <a:tc>
                  <a:txBody>
                    <a:bodyPr/>
                    <a:lstStyle/>
                    <a:p>
                      <a:pPr algn="ctr"/>
                      <a:endParaRPr lang="en-US" sz="1400" b="1" dirty="0">
                        <a:effectLst/>
                        <a:latin typeface="Calibri" panose="020F0502020204030204" pitchFamily="34" charset="0"/>
                      </a:endParaRPr>
                    </a:p>
                  </a:txBody>
                  <a:tcPr anchor="ctr">
                    <a:solidFill>
                      <a:srgbClr val="FED0B4"/>
                    </a:solidFill>
                  </a:tcPr>
                </a:tc>
                <a:tc>
                  <a:txBody>
                    <a:bodyPr/>
                    <a:lstStyle/>
                    <a:p>
                      <a:pPr algn="ctr"/>
                      <a:endParaRPr lang="en-US" sz="1400" b="1" dirty="0">
                        <a:effectLst/>
                        <a:latin typeface="Calibri" panose="020F0502020204030204" pitchFamily="34" charset="0"/>
                      </a:endParaRPr>
                    </a:p>
                  </a:txBody>
                  <a:tcPr anchor="ctr">
                    <a:solidFill>
                      <a:srgbClr val="FED0B4"/>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D0B4"/>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D0B4"/>
                    </a:solidFill>
                  </a:tcPr>
                </a:tc>
                <a:tc>
                  <a:txBody>
                    <a:bodyPr/>
                    <a:lstStyle/>
                    <a:p>
                      <a:pPr algn="ctr"/>
                      <a:endParaRPr lang="en-US" sz="1400" b="1" dirty="0">
                        <a:effectLst/>
                        <a:latin typeface="Calibri" panose="020F0502020204030204" pitchFamily="34" charset="0"/>
                      </a:endParaRPr>
                    </a:p>
                  </a:txBody>
                  <a:tcPr anchor="ctr">
                    <a:solidFill>
                      <a:srgbClr val="FED0B4"/>
                    </a:solidFill>
                  </a:tcPr>
                </a:tc>
                <a:extLst>
                  <a:ext uri="{0D108BD9-81ED-4DB2-BD59-A6C34878D82A}">
                    <a16:rowId xmlns:a16="http://schemas.microsoft.com/office/drawing/2014/main" xmlns="" val="10005"/>
                  </a:ext>
                </a:extLst>
              </a:tr>
              <a:tr h="3294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effectLst/>
                          <a:latin typeface="Calibri" panose="020F0502020204030204" pitchFamily="34" charset="0"/>
                        </a:rPr>
                        <a:t>Unusual happiness or energy</a:t>
                      </a:r>
                    </a:p>
                  </a:txBody>
                  <a:tcPr anchor="ctr">
                    <a:solidFill>
                      <a:srgbClr val="FEE8DA"/>
                    </a:solidFill>
                  </a:tcPr>
                </a:tc>
                <a:tc>
                  <a:txBody>
                    <a:bodyPr/>
                    <a:lstStyle/>
                    <a:p>
                      <a:pPr algn="ct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E8DA"/>
                    </a:solidFill>
                  </a:tcPr>
                </a:tc>
                <a:tc>
                  <a:txBody>
                    <a:bodyPr/>
                    <a:lstStyle/>
                    <a:p>
                      <a:pPr algn="ctr"/>
                      <a:endParaRPr lang="en-US" sz="1400" b="1" dirty="0">
                        <a:effectLst/>
                        <a:latin typeface="Calibri" panose="020F0502020204030204" pitchFamily="34" charset="0"/>
                      </a:endParaRPr>
                    </a:p>
                  </a:txBody>
                  <a:tcPr anchor="ctr">
                    <a:solidFill>
                      <a:srgbClr val="FEE8DA"/>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E8DA"/>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E8DA"/>
                    </a:solidFill>
                  </a:tcPr>
                </a:tc>
                <a:tc>
                  <a:txBody>
                    <a:bodyPr/>
                    <a:lstStyle/>
                    <a:p>
                      <a:pPr algn="ctr"/>
                      <a:endParaRPr lang="en-US" sz="1400" b="1" dirty="0">
                        <a:effectLst/>
                        <a:latin typeface="Calibri" panose="020F0502020204030204" pitchFamily="34" charset="0"/>
                      </a:endParaRPr>
                    </a:p>
                  </a:txBody>
                  <a:tcPr anchor="ctr">
                    <a:solidFill>
                      <a:srgbClr val="FEE8DA"/>
                    </a:solidFill>
                  </a:tcPr>
                </a:tc>
                <a:extLst>
                  <a:ext uri="{0D108BD9-81ED-4DB2-BD59-A6C34878D82A}">
                    <a16:rowId xmlns:a16="http://schemas.microsoft.com/office/drawing/2014/main" xmlns="" val="10006"/>
                  </a:ext>
                </a:extLst>
              </a:tr>
              <a:tr h="2995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effectLst/>
                          <a:latin typeface="Calibri" panose="020F0502020204030204" pitchFamily="34" charset="0"/>
                        </a:rPr>
                        <a:t>Strong emotions that change quickly</a:t>
                      </a:r>
                    </a:p>
                  </a:txBody>
                  <a:tcPr anchor="ctr">
                    <a:solidFill>
                      <a:srgbClr val="FED0B4"/>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D0B4"/>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D0B4"/>
                    </a:solidFill>
                  </a:tcPr>
                </a:tc>
                <a:tc>
                  <a:txBody>
                    <a:bodyPr/>
                    <a:lstStyle/>
                    <a:p>
                      <a:pPr algn="ctr"/>
                      <a:endParaRPr lang="en-US" sz="1400" b="1" dirty="0">
                        <a:effectLst/>
                        <a:latin typeface="Calibri" panose="020F0502020204030204" pitchFamily="34" charset="0"/>
                      </a:endParaRPr>
                    </a:p>
                  </a:txBody>
                  <a:tcPr anchor="ctr">
                    <a:solidFill>
                      <a:srgbClr val="FED0B4"/>
                    </a:solidFill>
                  </a:tcPr>
                </a:tc>
                <a:tc>
                  <a:txBody>
                    <a:bodyPr/>
                    <a:lstStyle/>
                    <a:p>
                      <a:pPr algn="ctr"/>
                      <a:endParaRPr lang="en-US" sz="1400" b="1" dirty="0">
                        <a:effectLst/>
                        <a:latin typeface="Calibri" panose="020F0502020204030204" pitchFamily="34" charset="0"/>
                      </a:endParaRPr>
                    </a:p>
                  </a:txBody>
                  <a:tcPr anchor="ctr">
                    <a:solidFill>
                      <a:srgbClr val="FED0B4"/>
                    </a:solidFill>
                  </a:tcPr>
                </a:tc>
                <a:tc>
                  <a:txBody>
                    <a:bodyPr/>
                    <a:lstStyle/>
                    <a:p>
                      <a:pPr algn="ctr"/>
                      <a:endParaRPr lang="en-US" sz="1400" b="1" dirty="0">
                        <a:effectLst/>
                        <a:latin typeface="Calibri" panose="020F0502020204030204" pitchFamily="34" charset="0"/>
                      </a:endParaRPr>
                    </a:p>
                  </a:txBody>
                  <a:tcPr anchor="ctr">
                    <a:solidFill>
                      <a:srgbClr val="FED0B4"/>
                    </a:solidFill>
                  </a:tcPr>
                </a:tc>
                <a:extLst>
                  <a:ext uri="{0D108BD9-81ED-4DB2-BD59-A6C34878D82A}">
                    <a16:rowId xmlns:a16="http://schemas.microsoft.com/office/drawing/2014/main" xmlns="" val="10007"/>
                  </a:ext>
                </a:extLst>
              </a:tr>
              <a:tr h="3444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effectLst/>
                          <a:latin typeface="Calibri" panose="020F0502020204030204" pitchFamily="34" charset="0"/>
                        </a:rPr>
                        <a:t>Afraid going crazy</a:t>
                      </a:r>
                    </a:p>
                  </a:txBody>
                  <a:tcPr anchor="ctr">
                    <a:solidFill>
                      <a:srgbClr val="FEE8DA"/>
                    </a:solidFill>
                  </a:tcPr>
                </a:tc>
                <a:tc>
                  <a:txBody>
                    <a:bodyPr/>
                    <a:lstStyle/>
                    <a:p>
                      <a:pPr algn="ctr"/>
                      <a:endParaRPr lang="en-US" sz="1400" b="1" dirty="0">
                        <a:effectLst/>
                        <a:latin typeface="Calibri" panose="020F0502020204030204" pitchFamily="34" charset="0"/>
                      </a:endParaRPr>
                    </a:p>
                  </a:txBody>
                  <a:tcPr anchor="ctr">
                    <a:solidFill>
                      <a:srgbClr val="FEE8DA"/>
                    </a:solidFill>
                  </a:tcPr>
                </a:tc>
                <a:tc>
                  <a:txBody>
                    <a:bodyPr/>
                    <a:lstStyle/>
                    <a:p>
                      <a:pPr algn="ctr"/>
                      <a:endParaRPr lang="en-US" sz="1400" b="1" dirty="0">
                        <a:effectLst/>
                        <a:latin typeface="Calibri" panose="020F0502020204030204" pitchFamily="34" charset="0"/>
                      </a:endParaRPr>
                    </a:p>
                  </a:txBody>
                  <a:tcPr anchor="ctr">
                    <a:solidFill>
                      <a:srgbClr val="FEE8DA"/>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E8DA"/>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E8DA"/>
                    </a:solidFill>
                  </a:tcPr>
                </a:tc>
                <a:tc>
                  <a:txBody>
                    <a:bodyPr/>
                    <a:lstStyle/>
                    <a:p>
                      <a:pPr algn="ctr"/>
                      <a:endParaRPr lang="en-US" sz="1400" b="1" dirty="0">
                        <a:effectLst/>
                        <a:latin typeface="Calibri" panose="020F0502020204030204" pitchFamily="34" charset="0"/>
                      </a:endParaRPr>
                    </a:p>
                  </a:txBody>
                  <a:tcPr anchor="ctr">
                    <a:solidFill>
                      <a:srgbClr val="FEE8DA"/>
                    </a:solidFill>
                  </a:tcPr>
                </a:tc>
                <a:extLst>
                  <a:ext uri="{0D108BD9-81ED-4DB2-BD59-A6C34878D82A}">
                    <a16:rowId xmlns:a16="http://schemas.microsoft.com/office/drawing/2014/main" xmlns="" val="10008"/>
                  </a:ext>
                </a:extLst>
              </a:tr>
              <a:tr h="3444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effectLst/>
                          <a:latin typeface="Calibri" panose="020F0502020204030204" pitchFamily="34" charset="0"/>
                        </a:rPr>
                        <a:t>Threaten others</a:t>
                      </a:r>
                      <a:endParaRPr lang="en-US" sz="1400" b="1" dirty="0">
                        <a:effectLst/>
                        <a:latin typeface="Calibri" panose="020F0502020204030204" pitchFamily="34" charset="0"/>
                      </a:endParaRPr>
                    </a:p>
                  </a:txBody>
                  <a:tcPr anchor="ctr">
                    <a:solidFill>
                      <a:srgbClr val="FED0B4"/>
                    </a:solidFill>
                  </a:tcPr>
                </a:tc>
                <a:tc>
                  <a:txBody>
                    <a:bodyPr/>
                    <a:lstStyle/>
                    <a:p>
                      <a:pPr algn="ctr"/>
                      <a:endParaRPr lang="en-US" sz="1400" b="1" dirty="0">
                        <a:effectLst/>
                        <a:latin typeface="Calibri" panose="020F0502020204030204" pitchFamily="34" charset="0"/>
                      </a:endParaRPr>
                    </a:p>
                  </a:txBody>
                  <a:tcPr anchor="ctr">
                    <a:solidFill>
                      <a:srgbClr val="FED0B4"/>
                    </a:solidFill>
                  </a:tcPr>
                </a:tc>
                <a:tc>
                  <a:txBody>
                    <a:bodyPr/>
                    <a:lstStyle/>
                    <a:p>
                      <a:pPr algn="ctr"/>
                      <a:endParaRPr lang="en-US" sz="1400" b="1" dirty="0">
                        <a:effectLst/>
                        <a:latin typeface="Calibri" panose="020F0502020204030204" pitchFamily="34" charset="0"/>
                      </a:endParaRPr>
                    </a:p>
                  </a:txBody>
                  <a:tcPr anchor="ctr">
                    <a:solidFill>
                      <a:srgbClr val="FED0B4"/>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D0B4"/>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D0B4"/>
                    </a:solidFill>
                  </a:tcPr>
                </a:tc>
                <a:tc>
                  <a:txBody>
                    <a:bodyPr/>
                    <a:lstStyle/>
                    <a:p>
                      <a:pPr algn="ctr"/>
                      <a:endParaRPr lang="en-US" sz="1400" b="1" dirty="0">
                        <a:effectLst/>
                        <a:latin typeface="Calibri" panose="020F0502020204030204" pitchFamily="34" charset="0"/>
                      </a:endParaRPr>
                    </a:p>
                  </a:txBody>
                  <a:tcPr anchor="ctr">
                    <a:solidFill>
                      <a:srgbClr val="FED0B4"/>
                    </a:solidFill>
                  </a:tcPr>
                </a:tc>
                <a:extLst>
                  <a:ext uri="{0D108BD9-81ED-4DB2-BD59-A6C34878D82A}">
                    <a16:rowId xmlns:a16="http://schemas.microsoft.com/office/drawing/2014/main" xmlns="" val="10009"/>
                  </a:ext>
                </a:extLst>
              </a:tr>
              <a:tr h="3444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effectLst/>
                          <a:latin typeface="Calibri" panose="020F0502020204030204" pitchFamily="34" charset="0"/>
                        </a:rPr>
                        <a:t>Lost weight (and not sick)</a:t>
                      </a:r>
                    </a:p>
                  </a:txBody>
                  <a:tcPr anchor="ctr">
                    <a:solidFill>
                      <a:srgbClr val="FEE8DA"/>
                    </a:solidFill>
                  </a:tcPr>
                </a:tc>
                <a:tc>
                  <a:txBody>
                    <a:bodyPr/>
                    <a:lstStyle/>
                    <a:p>
                      <a:pPr algn="ctr"/>
                      <a:endParaRPr lang="en-US" sz="1400" b="1" dirty="0">
                        <a:effectLst/>
                        <a:latin typeface="Calibri" panose="020F0502020204030204" pitchFamily="34" charset="0"/>
                      </a:endParaRPr>
                    </a:p>
                  </a:txBody>
                  <a:tcPr anchor="ctr">
                    <a:solidFill>
                      <a:srgbClr val="FEE8DA"/>
                    </a:solidFill>
                  </a:tcPr>
                </a:tc>
                <a:tc>
                  <a:txBody>
                    <a:bodyPr/>
                    <a:lstStyle/>
                    <a:p>
                      <a:pPr algn="ctr"/>
                      <a:endParaRPr lang="en-US" sz="1400" b="1" dirty="0">
                        <a:effectLst/>
                        <a:latin typeface="Calibri" panose="020F0502020204030204" pitchFamily="34" charset="0"/>
                      </a:endParaRPr>
                    </a:p>
                  </a:txBody>
                  <a:tcPr anchor="ctr">
                    <a:solidFill>
                      <a:srgbClr val="FEE8DA"/>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E8DA"/>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E8DA"/>
                    </a:solidFill>
                  </a:tcPr>
                </a:tc>
                <a:tc>
                  <a:txBody>
                    <a:bodyPr/>
                    <a:lstStyle/>
                    <a:p>
                      <a:pPr algn="ctr"/>
                      <a:endParaRPr lang="en-US" sz="1400" b="1" dirty="0">
                        <a:effectLst/>
                        <a:latin typeface="Calibri" panose="020F0502020204030204" pitchFamily="34" charset="0"/>
                      </a:endParaRPr>
                    </a:p>
                  </a:txBody>
                  <a:tcPr anchor="ctr">
                    <a:solidFill>
                      <a:srgbClr val="FEE8DA"/>
                    </a:solidFill>
                  </a:tcPr>
                </a:tc>
                <a:extLst>
                  <a:ext uri="{0D108BD9-81ED-4DB2-BD59-A6C34878D82A}">
                    <a16:rowId xmlns:a16="http://schemas.microsoft.com/office/drawing/2014/main" xmlns="" val="10010"/>
                  </a:ext>
                </a:extLst>
              </a:tr>
              <a:tr h="3444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effectLst/>
                          <a:latin typeface="Calibri" panose="020F0502020204030204" pitchFamily="34" charset="0"/>
                        </a:rPr>
                        <a:t>SUD Item(s)</a:t>
                      </a:r>
                    </a:p>
                  </a:txBody>
                  <a:tcPr anchor="ctr">
                    <a:solidFill>
                      <a:srgbClr val="FED0B4"/>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D0B4"/>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D0B4"/>
                    </a:solidFill>
                  </a:tcPr>
                </a:tc>
                <a:tc>
                  <a:txBody>
                    <a:bodyPr/>
                    <a:lstStyle/>
                    <a:p>
                      <a:pPr algn="ctr"/>
                      <a:r>
                        <a:rPr lang="en-US" sz="1800" b="1" dirty="0" smtClean="0">
                          <a:effectLst/>
                          <a:latin typeface="Times New Roman"/>
                          <a:cs typeface="Times New Roman"/>
                        </a:rPr>
                        <a:t>●</a:t>
                      </a:r>
                      <a:endParaRPr lang="en-US" sz="1800" b="1" dirty="0">
                        <a:effectLst/>
                        <a:latin typeface="Calibri" panose="020F0502020204030204" pitchFamily="34" charset="0"/>
                      </a:endParaRPr>
                    </a:p>
                  </a:txBody>
                  <a:tcPr anchor="ctr">
                    <a:solidFill>
                      <a:srgbClr val="FED0B4"/>
                    </a:solidFill>
                  </a:tcPr>
                </a:tc>
                <a:tc>
                  <a:txBody>
                    <a:bodyPr/>
                    <a:lstStyle/>
                    <a:p>
                      <a:pPr algn="ctr"/>
                      <a:r>
                        <a:rPr lang="en-US" sz="1800" b="1" dirty="0" smtClean="0">
                          <a:effectLst/>
                          <a:latin typeface="Times New Roman"/>
                          <a:cs typeface="Times New Roman"/>
                        </a:rPr>
                        <a:t>●</a:t>
                      </a:r>
                      <a:endParaRPr lang="en-US" sz="1800" b="1" dirty="0">
                        <a:effectLst/>
                        <a:latin typeface="Calibri" panose="020F0502020204030204" pitchFamily="34" charset="0"/>
                      </a:endParaRPr>
                    </a:p>
                  </a:txBody>
                  <a:tcPr anchor="ctr">
                    <a:solidFill>
                      <a:srgbClr val="FED0B4"/>
                    </a:solidFill>
                  </a:tcPr>
                </a:tc>
                <a:tc>
                  <a:txBody>
                    <a:bodyPr/>
                    <a:lstStyle/>
                    <a:p>
                      <a:pPr algn="ctr"/>
                      <a:r>
                        <a:rPr lang="en-US" sz="1400" b="1" dirty="0" smtClean="0">
                          <a:effectLst/>
                          <a:latin typeface="Calibri" panose="020F0502020204030204" pitchFamily="34" charset="0"/>
                        </a:rPr>
                        <a:t>X</a:t>
                      </a:r>
                      <a:endParaRPr lang="en-US" sz="1400" b="1" dirty="0">
                        <a:effectLst/>
                        <a:latin typeface="Calibri" panose="020F0502020204030204" pitchFamily="34" charset="0"/>
                      </a:endParaRPr>
                    </a:p>
                  </a:txBody>
                  <a:tcPr anchor="ctr">
                    <a:solidFill>
                      <a:srgbClr val="FED0B4"/>
                    </a:solidFill>
                  </a:tcPr>
                </a:tc>
                <a:extLst>
                  <a:ext uri="{0D108BD9-81ED-4DB2-BD59-A6C34878D82A}">
                    <a16:rowId xmlns:a16="http://schemas.microsoft.com/office/drawing/2014/main" xmlns="" val="10011"/>
                  </a:ext>
                </a:extLst>
              </a:tr>
            </a:tbl>
          </a:graphicData>
        </a:graphic>
      </p:graphicFrame>
      <p:sp>
        <p:nvSpPr>
          <p:cNvPr id="3" name="TextBox 2"/>
          <p:cNvSpPr txBox="1"/>
          <p:nvPr/>
        </p:nvSpPr>
        <p:spPr>
          <a:xfrm>
            <a:off x="2788084" y="6019800"/>
            <a:ext cx="4157548" cy="307777"/>
          </a:xfrm>
          <a:prstGeom prst="rect">
            <a:avLst/>
          </a:prstGeom>
          <a:noFill/>
        </p:spPr>
        <p:txBody>
          <a:bodyPr wrap="none" rtlCol="0">
            <a:spAutoFit/>
          </a:bodyPr>
          <a:lstStyle/>
          <a:p>
            <a:r>
              <a:rPr lang="en-US" sz="1400" b="1" dirty="0" smtClean="0">
                <a:effectLst>
                  <a:outerShdw blurRad="38100" dist="38100" dir="2700000" algn="tl">
                    <a:srgbClr val="000000">
                      <a:alpha val="43137"/>
                    </a:srgbClr>
                  </a:outerShdw>
                </a:effectLst>
                <a:latin typeface="Times New Roman"/>
                <a:cs typeface="Times New Roman"/>
              </a:rPr>
              <a:t>●</a:t>
            </a:r>
            <a:r>
              <a:rPr lang="en-US" sz="1400" i="1" dirty="0" smtClean="0">
                <a:latin typeface="Calibri" panose="020F0502020204030204" pitchFamily="34" charset="0"/>
              </a:rPr>
              <a:t>  Available for review, but not clustered with other CIs</a:t>
            </a:r>
            <a:endParaRPr lang="en-US" sz="1400" i="1" dirty="0">
              <a:latin typeface="Calibri" panose="020F0502020204030204" pitchFamily="34" charset="0"/>
            </a:endParaRPr>
          </a:p>
        </p:txBody>
      </p:sp>
    </p:spTree>
    <p:extLst>
      <p:ext uri="{BB962C8B-B14F-4D97-AF65-F5344CB8AC3E}">
        <p14:creationId xmlns:p14="http://schemas.microsoft.com/office/powerpoint/2010/main" val="6781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chemeClr val="tx1"/>
                </a:solidFill>
              </a:rPr>
              <a:t>OQ</a:t>
            </a:r>
            <a:r>
              <a:rPr lang="en-US" baseline="30000" dirty="0">
                <a:solidFill>
                  <a:schemeClr val="tx1"/>
                </a:solidFill>
              </a:rPr>
              <a:t>® </a:t>
            </a:r>
            <a:r>
              <a:rPr lang="en-US" dirty="0" smtClean="0">
                <a:solidFill>
                  <a:schemeClr val="tx1"/>
                </a:solidFill>
              </a:rPr>
              <a:t>Scale Scores</a:t>
            </a:r>
            <a:endParaRPr lang="en-US" dirty="0">
              <a:solidFill>
                <a:schemeClr val="tx1"/>
              </a:solidFill>
            </a:endParaRPr>
          </a:p>
        </p:txBody>
      </p:sp>
      <p:graphicFrame>
        <p:nvGraphicFramePr>
          <p:cNvPr id="112" name="Content Placeholder 3"/>
          <p:cNvGraphicFramePr>
            <a:graphicFrameLocks noGrp="1"/>
          </p:cNvGraphicFramePr>
          <p:nvPr>
            <p:ph sz="quarter" idx="1"/>
            <p:extLst>
              <p:ext uri="{D42A27DB-BD31-4B8C-83A1-F6EECF244321}">
                <p14:modId xmlns:p14="http://schemas.microsoft.com/office/powerpoint/2010/main" val="990999781"/>
              </p:ext>
            </p:extLst>
          </p:nvPr>
        </p:nvGraphicFramePr>
        <p:xfrm>
          <a:off x="838200" y="1066800"/>
          <a:ext cx="7315200" cy="3839535"/>
        </p:xfrm>
        <a:graphic>
          <a:graphicData uri="http://schemas.openxmlformats.org/drawingml/2006/table">
            <a:tbl>
              <a:tblPr firstRow="1" bandRow="1">
                <a:effectLst/>
                <a:tableStyleId>{5C22544A-7EE6-4342-B048-85BDC9FD1C3A}</a:tableStyleId>
              </a:tblPr>
              <a:tblGrid>
                <a:gridCol w="2193534">
                  <a:extLst>
                    <a:ext uri="{9D8B030D-6E8A-4147-A177-3AD203B41FA5}">
                      <a16:colId xmlns:a16="http://schemas.microsoft.com/office/drawing/2014/main" xmlns="" val="20000"/>
                    </a:ext>
                  </a:extLst>
                </a:gridCol>
                <a:gridCol w="1056146">
                  <a:extLst>
                    <a:ext uri="{9D8B030D-6E8A-4147-A177-3AD203B41FA5}">
                      <a16:colId xmlns:a16="http://schemas.microsoft.com/office/drawing/2014/main" xmlns="" val="20001"/>
                    </a:ext>
                  </a:extLst>
                </a:gridCol>
                <a:gridCol w="1056146">
                  <a:extLst>
                    <a:ext uri="{9D8B030D-6E8A-4147-A177-3AD203B41FA5}">
                      <a16:colId xmlns:a16="http://schemas.microsoft.com/office/drawing/2014/main" xmlns="" val="20002"/>
                    </a:ext>
                  </a:extLst>
                </a:gridCol>
                <a:gridCol w="1007908">
                  <a:extLst>
                    <a:ext uri="{9D8B030D-6E8A-4147-A177-3AD203B41FA5}">
                      <a16:colId xmlns:a16="http://schemas.microsoft.com/office/drawing/2014/main" xmlns="" val="20003"/>
                    </a:ext>
                  </a:extLst>
                </a:gridCol>
                <a:gridCol w="1010866">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tblGrid>
              <a:tr h="571808">
                <a:tc>
                  <a:txBody>
                    <a:bodyPr/>
                    <a:lstStyle/>
                    <a:p>
                      <a:pPr algn="ctr"/>
                      <a:r>
                        <a:rPr kumimoji="0" lang="en-US" sz="2400" b="1" kern="1200" dirty="0" smtClean="0">
                          <a:solidFill>
                            <a:schemeClr val="lt1"/>
                          </a:solidFill>
                          <a:effectLst>
                            <a:outerShdw blurRad="38100" dist="38100" dir="2700000" algn="tl">
                              <a:srgbClr val="000000">
                                <a:alpha val="43137"/>
                              </a:srgbClr>
                            </a:outerShdw>
                          </a:effectLst>
                          <a:latin typeface="Calibri" panose="020F0502020204030204" pitchFamily="34" charset="0"/>
                          <a:ea typeface="+mn-ea"/>
                          <a:cs typeface="+mn-cs"/>
                        </a:rPr>
                        <a:t>Scale Scores</a:t>
                      </a:r>
                      <a:endParaRPr kumimoji="0" lang="en-US" sz="2400" b="1" kern="1200" dirty="0">
                        <a:solidFill>
                          <a:schemeClr val="lt1"/>
                        </a:solidFill>
                        <a:effectLst>
                          <a:outerShdw blurRad="38100" dist="38100" dir="2700000" algn="tl">
                            <a:srgbClr val="000000">
                              <a:alpha val="43137"/>
                            </a:srgbClr>
                          </a:outerShdw>
                        </a:effectLst>
                        <a:latin typeface="Calibri" panose="020F0502020204030204" pitchFamily="34" charset="0"/>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lt1"/>
                          </a:solidFill>
                          <a:effectLst>
                            <a:outerShdw blurRad="38100" dist="38100" dir="2700000" algn="tl">
                              <a:srgbClr val="000000">
                                <a:alpha val="43137"/>
                              </a:srgbClr>
                            </a:outerShdw>
                          </a:effectLst>
                          <a:latin typeface="Calibri" panose="020F0502020204030204" pitchFamily="34" charset="0"/>
                          <a:ea typeface="+mn-ea"/>
                          <a:cs typeface="+mn-cs"/>
                        </a:rPr>
                        <a:t>Y-OQ® 30.2 SR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lt1"/>
                          </a:solidFill>
                          <a:effectLst>
                            <a:outerShdw blurRad="38100" dist="38100" dir="2700000" algn="tl">
                              <a:srgbClr val="000000">
                                <a:alpha val="43137"/>
                              </a:srgbClr>
                            </a:outerShdw>
                          </a:effectLst>
                          <a:latin typeface="Calibri" panose="020F0502020204030204" pitchFamily="34" charset="0"/>
                          <a:ea typeface="+mn-ea"/>
                          <a:cs typeface="+mn-cs"/>
                        </a:rPr>
                        <a:t>Y-OQ® 30.2 PG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lt1"/>
                          </a:solidFill>
                          <a:effectLst>
                            <a:outerShdw blurRad="38100" dist="38100" dir="2700000" algn="tl">
                              <a:srgbClr val="000000">
                                <a:alpha val="43137"/>
                              </a:srgbClr>
                            </a:outerShdw>
                          </a:effectLst>
                          <a:latin typeface="Calibri" panose="020F0502020204030204" pitchFamily="34" charset="0"/>
                          <a:ea typeface="+mn-ea"/>
                          <a:cs typeface="+mn-cs"/>
                        </a:rPr>
                        <a:t>Y-OQ® 2.0 SR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lt1"/>
                          </a:solidFill>
                          <a:effectLst>
                            <a:outerShdw blurRad="38100" dist="38100" dir="2700000" algn="tl">
                              <a:srgbClr val="000000">
                                <a:alpha val="43137"/>
                              </a:srgbClr>
                            </a:outerShdw>
                          </a:effectLst>
                          <a:latin typeface="Calibri" panose="020F0502020204030204" pitchFamily="34" charset="0"/>
                          <a:ea typeface="+mn-ea"/>
                          <a:cs typeface="+mn-cs"/>
                        </a:rPr>
                        <a:t>Y-OQ® 2.01 PG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lt1"/>
                          </a:solidFill>
                          <a:effectLst>
                            <a:outerShdw blurRad="38100" dist="38100" dir="2700000" algn="tl">
                              <a:srgbClr val="000000">
                                <a:alpha val="43137"/>
                              </a:srgbClr>
                            </a:outerShdw>
                          </a:effectLst>
                          <a:latin typeface="Calibri" panose="020F0502020204030204" pitchFamily="34" charset="0"/>
                          <a:ea typeface="+mn-ea"/>
                          <a:cs typeface="+mn-cs"/>
                        </a:rPr>
                        <a:t>S-OQ® 2.0</a:t>
                      </a:r>
                    </a:p>
                  </a:txBody>
                  <a:tcPr anchor="ctr"/>
                </a:tc>
                <a:extLst>
                  <a:ext uri="{0D108BD9-81ED-4DB2-BD59-A6C34878D82A}">
                    <a16:rowId xmlns:a16="http://schemas.microsoft.com/office/drawing/2014/main" xmlns="" val="10000"/>
                  </a:ext>
                </a:extLst>
              </a:tr>
              <a:tr h="4765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kern="1200" dirty="0" smtClean="0">
                          <a:solidFill>
                            <a:schemeClr val="tx1"/>
                          </a:solidFill>
                          <a:effectLst/>
                          <a:latin typeface="Calibri" panose="020F0502020204030204" pitchFamily="34" charset="0"/>
                          <a:ea typeface="+mn-ea"/>
                          <a:cs typeface="+mn-cs"/>
                        </a:rPr>
                        <a:t>TOTAL SCORE</a:t>
                      </a:r>
                    </a:p>
                  </a:txBody>
                  <a:tcPr anchor="ctr">
                    <a:solidFill>
                      <a:srgbClr val="FED0B4"/>
                    </a:solidFill>
                  </a:tcPr>
                </a:tc>
                <a:tc>
                  <a:txBody>
                    <a:bodyPr/>
                    <a:lstStyle/>
                    <a:p>
                      <a:pPr algn="ctr"/>
                      <a:r>
                        <a:rPr kumimoji="0" lang="en-US" sz="1600" b="1" kern="1200" dirty="0" smtClean="0">
                          <a:solidFill>
                            <a:schemeClr val="tx1"/>
                          </a:solidFill>
                          <a:effectLst/>
                          <a:latin typeface="Calibri" panose="020F0502020204030204" pitchFamily="34" charset="0"/>
                          <a:ea typeface="+mn-ea"/>
                          <a:cs typeface="+mn-cs"/>
                        </a:rPr>
                        <a:t>X</a:t>
                      </a: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D0B4"/>
                    </a:solidFill>
                  </a:tcPr>
                </a:tc>
                <a:tc>
                  <a:txBody>
                    <a:bodyPr/>
                    <a:lstStyle/>
                    <a:p>
                      <a:pPr algn="ctr"/>
                      <a:r>
                        <a:rPr kumimoji="0" lang="en-US" sz="1600" b="1" kern="1200" dirty="0" smtClean="0">
                          <a:solidFill>
                            <a:schemeClr val="tx1"/>
                          </a:solidFill>
                          <a:effectLst/>
                          <a:latin typeface="Calibri" panose="020F0502020204030204" pitchFamily="34" charset="0"/>
                          <a:ea typeface="+mn-ea"/>
                          <a:cs typeface="+mn-cs"/>
                        </a:rPr>
                        <a:t>X</a:t>
                      </a: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D0B4"/>
                    </a:solidFill>
                  </a:tcPr>
                </a:tc>
                <a:tc>
                  <a:txBody>
                    <a:bodyPr/>
                    <a:lstStyle/>
                    <a:p>
                      <a:pPr algn="ctr"/>
                      <a:r>
                        <a:rPr kumimoji="0" lang="en-US" sz="1600" b="1" kern="1200" dirty="0" smtClean="0">
                          <a:solidFill>
                            <a:schemeClr val="tx1"/>
                          </a:solidFill>
                          <a:effectLst/>
                          <a:latin typeface="Calibri" panose="020F0502020204030204" pitchFamily="34" charset="0"/>
                          <a:ea typeface="+mn-ea"/>
                          <a:cs typeface="+mn-cs"/>
                        </a:rPr>
                        <a:t>X</a:t>
                      </a: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D0B4"/>
                    </a:solidFill>
                  </a:tcPr>
                </a:tc>
                <a:tc>
                  <a:txBody>
                    <a:bodyPr/>
                    <a:lstStyle/>
                    <a:p>
                      <a:pPr algn="ctr"/>
                      <a:r>
                        <a:rPr kumimoji="0" lang="en-US" sz="1600" b="1" kern="1200" dirty="0" smtClean="0">
                          <a:solidFill>
                            <a:schemeClr val="tx1"/>
                          </a:solidFill>
                          <a:effectLst/>
                          <a:latin typeface="Calibri" panose="020F0502020204030204" pitchFamily="34" charset="0"/>
                          <a:ea typeface="+mn-ea"/>
                          <a:cs typeface="+mn-cs"/>
                        </a:rPr>
                        <a:t>X</a:t>
                      </a: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D0B4"/>
                    </a:solidFill>
                  </a:tcPr>
                </a:tc>
                <a:tc>
                  <a:txBody>
                    <a:bodyPr/>
                    <a:lstStyle/>
                    <a:p>
                      <a:pPr algn="ctr"/>
                      <a:r>
                        <a:rPr kumimoji="0" lang="en-US" sz="1600" b="1" kern="1200" dirty="0" smtClean="0">
                          <a:solidFill>
                            <a:schemeClr val="tx1"/>
                          </a:solidFill>
                          <a:effectLst/>
                          <a:latin typeface="Calibri" panose="020F0502020204030204" pitchFamily="34" charset="0"/>
                          <a:ea typeface="+mn-ea"/>
                          <a:cs typeface="+mn-cs"/>
                        </a:rPr>
                        <a:t>X</a:t>
                      </a: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D0B4"/>
                    </a:solidFill>
                  </a:tcPr>
                </a:tc>
                <a:extLst>
                  <a:ext uri="{0D108BD9-81ED-4DB2-BD59-A6C34878D82A}">
                    <a16:rowId xmlns:a16="http://schemas.microsoft.com/office/drawing/2014/main" xmlns="" val="10001"/>
                  </a:ext>
                </a:extLst>
              </a:tr>
              <a:tr h="446725">
                <a:tc>
                  <a:txBody>
                    <a:bodyPr/>
                    <a:lstStyle/>
                    <a:p>
                      <a:pPr lvl="0" algn="ctr"/>
                      <a:r>
                        <a:rPr kumimoji="0" lang="en-US" sz="1600" b="1" kern="1200" dirty="0" smtClean="0">
                          <a:solidFill>
                            <a:schemeClr val="tx1"/>
                          </a:solidFill>
                          <a:effectLst/>
                          <a:latin typeface="Calibri" panose="020F0502020204030204" pitchFamily="34" charset="0"/>
                          <a:ea typeface="+mn-ea"/>
                          <a:cs typeface="+mn-cs"/>
                        </a:rPr>
                        <a:t>Intrapersonal Distress</a:t>
                      </a: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E8D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US" sz="1600" b="1" kern="1200" dirty="0" smtClean="0">
                        <a:solidFill>
                          <a:schemeClr val="tx1"/>
                        </a:solidFill>
                        <a:effectLst/>
                        <a:latin typeface="Calibri" panose="020F0502020204030204" pitchFamily="34" charset="0"/>
                        <a:ea typeface="+mn-ea"/>
                        <a:cs typeface="+mn-cs"/>
                      </a:endParaRPr>
                    </a:p>
                  </a:txBody>
                  <a:tcPr anchor="ctr">
                    <a:solidFill>
                      <a:srgbClr val="FEE8D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US" sz="1600" b="1" kern="1200" dirty="0" smtClean="0">
                        <a:solidFill>
                          <a:schemeClr val="tx1"/>
                        </a:solidFill>
                        <a:effectLst/>
                        <a:latin typeface="Calibri" panose="020F0502020204030204" pitchFamily="34" charset="0"/>
                        <a:ea typeface="+mn-ea"/>
                        <a:cs typeface="+mn-cs"/>
                      </a:endParaRPr>
                    </a:p>
                  </a:txBody>
                  <a:tcPr anchor="ctr">
                    <a:solidFill>
                      <a:srgbClr val="FEE8D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600" b="1" kern="1200" dirty="0" smtClean="0">
                          <a:solidFill>
                            <a:schemeClr val="tx1"/>
                          </a:solidFill>
                          <a:effectLst/>
                          <a:latin typeface="Calibri" panose="020F0502020204030204" pitchFamily="34" charset="0"/>
                          <a:ea typeface="+mn-ea"/>
                          <a:cs typeface="+mn-cs"/>
                        </a:rPr>
                        <a:t>X</a:t>
                      </a:r>
                    </a:p>
                  </a:txBody>
                  <a:tcPr anchor="ctr">
                    <a:solidFill>
                      <a:srgbClr val="FEE8D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600" b="1" kern="1200" dirty="0" smtClean="0">
                          <a:solidFill>
                            <a:schemeClr val="tx1"/>
                          </a:solidFill>
                          <a:effectLst/>
                          <a:latin typeface="Calibri" panose="020F0502020204030204" pitchFamily="34" charset="0"/>
                          <a:ea typeface="+mn-ea"/>
                          <a:cs typeface="+mn-cs"/>
                        </a:rPr>
                        <a:t>X</a:t>
                      </a:r>
                    </a:p>
                  </a:txBody>
                  <a:tcPr anchor="ctr">
                    <a:solidFill>
                      <a:srgbClr val="FEE8D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US" sz="1600" b="1" kern="1200" dirty="0" smtClean="0">
                        <a:solidFill>
                          <a:schemeClr val="tx1"/>
                        </a:solidFill>
                        <a:effectLst/>
                        <a:latin typeface="Calibri" panose="020F0502020204030204" pitchFamily="34" charset="0"/>
                        <a:ea typeface="+mn-ea"/>
                        <a:cs typeface="+mn-cs"/>
                      </a:endParaRPr>
                    </a:p>
                  </a:txBody>
                  <a:tcPr anchor="ctr">
                    <a:solidFill>
                      <a:srgbClr val="FEE8DA"/>
                    </a:solidFill>
                  </a:tcPr>
                </a:tc>
                <a:extLst>
                  <a:ext uri="{0D108BD9-81ED-4DB2-BD59-A6C34878D82A}">
                    <a16:rowId xmlns:a16="http://schemas.microsoft.com/office/drawing/2014/main" xmlns="" val="10002"/>
                  </a:ext>
                </a:extLst>
              </a:tr>
              <a:tr h="446725">
                <a:tc>
                  <a:txBody>
                    <a:bodyPr/>
                    <a:lstStyle/>
                    <a:p>
                      <a:pPr lvl="0" algn="ctr"/>
                      <a:r>
                        <a:rPr kumimoji="0" lang="en-US" sz="1600" b="1" kern="1200" dirty="0" smtClean="0">
                          <a:solidFill>
                            <a:schemeClr val="tx1"/>
                          </a:solidFill>
                          <a:effectLst/>
                          <a:latin typeface="Calibri" panose="020F0502020204030204" pitchFamily="34" charset="0"/>
                          <a:ea typeface="+mn-ea"/>
                          <a:cs typeface="+mn-cs"/>
                        </a:rPr>
                        <a:t>Somatic</a:t>
                      </a: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D0B4"/>
                    </a:solidFill>
                  </a:tcPr>
                </a:tc>
                <a:tc>
                  <a:txBody>
                    <a:bodyPr/>
                    <a:lstStyle/>
                    <a:p>
                      <a:pPr algn="ct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D0B4"/>
                    </a:solidFill>
                  </a:tcPr>
                </a:tc>
                <a:tc>
                  <a:txBody>
                    <a:bodyPr/>
                    <a:lstStyle/>
                    <a:p>
                      <a:pPr algn="ct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D0B4"/>
                    </a:solidFill>
                  </a:tcPr>
                </a:tc>
                <a:tc>
                  <a:txBody>
                    <a:bodyPr/>
                    <a:lstStyle/>
                    <a:p>
                      <a:pPr algn="ctr"/>
                      <a:r>
                        <a:rPr kumimoji="0" lang="en-US" sz="1600" b="1" kern="1200" dirty="0" smtClean="0">
                          <a:solidFill>
                            <a:schemeClr val="tx1"/>
                          </a:solidFill>
                          <a:effectLst/>
                          <a:latin typeface="Calibri" panose="020F0502020204030204" pitchFamily="34" charset="0"/>
                          <a:ea typeface="+mn-ea"/>
                          <a:cs typeface="+mn-cs"/>
                        </a:rPr>
                        <a:t>X</a:t>
                      </a: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D0B4"/>
                    </a:solidFill>
                  </a:tcPr>
                </a:tc>
                <a:tc>
                  <a:txBody>
                    <a:bodyPr/>
                    <a:lstStyle/>
                    <a:p>
                      <a:pPr algn="ctr"/>
                      <a:r>
                        <a:rPr kumimoji="0" lang="en-US" sz="1600" b="1" kern="1200" dirty="0" smtClean="0">
                          <a:solidFill>
                            <a:schemeClr val="tx1"/>
                          </a:solidFill>
                          <a:effectLst/>
                          <a:latin typeface="Calibri" panose="020F0502020204030204" pitchFamily="34" charset="0"/>
                          <a:ea typeface="+mn-ea"/>
                          <a:cs typeface="+mn-cs"/>
                        </a:rPr>
                        <a:t>X</a:t>
                      </a: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D0B4"/>
                    </a:solidFill>
                  </a:tcPr>
                </a:tc>
                <a:tc>
                  <a:txBody>
                    <a:bodyPr/>
                    <a:lstStyle/>
                    <a:p>
                      <a:pPr algn="ct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D0B4"/>
                    </a:solidFill>
                  </a:tcPr>
                </a:tc>
                <a:extLst>
                  <a:ext uri="{0D108BD9-81ED-4DB2-BD59-A6C34878D82A}">
                    <a16:rowId xmlns:a16="http://schemas.microsoft.com/office/drawing/2014/main" xmlns="" val="10003"/>
                  </a:ext>
                </a:extLst>
              </a:tr>
              <a:tr h="48932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kern="1200" dirty="0" smtClean="0">
                          <a:solidFill>
                            <a:schemeClr val="tx1"/>
                          </a:solidFill>
                          <a:effectLst/>
                          <a:latin typeface="Calibri" panose="020F0502020204030204" pitchFamily="34" charset="0"/>
                          <a:ea typeface="+mn-ea"/>
                          <a:cs typeface="+mn-cs"/>
                        </a:rPr>
                        <a:t>Interpersonal Relations</a:t>
                      </a:r>
                    </a:p>
                  </a:txBody>
                  <a:tcPr anchor="ctr">
                    <a:solidFill>
                      <a:srgbClr val="FEE8DA"/>
                    </a:solidFill>
                  </a:tcPr>
                </a:tc>
                <a:tc>
                  <a:txBody>
                    <a:bodyPr/>
                    <a:lstStyle/>
                    <a:p>
                      <a:pPr algn="ct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E8DA"/>
                    </a:solidFill>
                  </a:tcPr>
                </a:tc>
                <a:tc>
                  <a:txBody>
                    <a:bodyPr/>
                    <a:lstStyle/>
                    <a:p>
                      <a:pPr algn="ct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E8DA"/>
                    </a:solidFill>
                  </a:tcPr>
                </a:tc>
                <a:tc>
                  <a:txBody>
                    <a:bodyPr/>
                    <a:lstStyle/>
                    <a:p>
                      <a:pPr algn="ctr"/>
                      <a:r>
                        <a:rPr kumimoji="0" lang="en-US" sz="1600" b="1" kern="1200" dirty="0" smtClean="0">
                          <a:solidFill>
                            <a:schemeClr val="tx1"/>
                          </a:solidFill>
                          <a:effectLst/>
                          <a:latin typeface="Calibri" panose="020F0502020204030204" pitchFamily="34" charset="0"/>
                          <a:ea typeface="+mn-ea"/>
                          <a:cs typeface="+mn-cs"/>
                        </a:rPr>
                        <a:t>X</a:t>
                      </a: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E8DA"/>
                    </a:solidFill>
                  </a:tcPr>
                </a:tc>
                <a:tc>
                  <a:txBody>
                    <a:bodyPr/>
                    <a:lstStyle/>
                    <a:p>
                      <a:pPr algn="ctr"/>
                      <a:r>
                        <a:rPr kumimoji="0" lang="en-US" sz="1600" b="1" kern="1200" dirty="0" smtClean="0">
                          <a:solidFill>
                            <a:schemeClr val="tx1"/>
                          </a:solidFill>
                          <a:effectLst/>
                          <a:latin typeface="Calibri" panose="020F0502020204030204" pitchFamily="34" charset="0"/>
                          <a:ea typeface="+mn-ea"/>
                          <a:cs typeface="+mn-cs"/>
                        </a:rPr>
                        <a:t>X</a:t>
                      </a: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E8DA"/>
                    </a:solidFill>
                  </a:tcPr>
                </a:tc>
                <a:tc>
                  <a:txBody>
                    <a:bodyPr/>
                    <a:lstStyle/>
                    <a:p>
                      <a:pPr algn="ct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E8DA"/>
                    </a:solidFill>
                  </a:tcPr>
                </a:tc>
                <a:extLst>
                  <a:ext uri="{0D108BD9-81ED-4DB2-BD59-A6C34878D82A}">
                    <a16:rowId xmlns:a16="http://schemas.microsoft.com/office/drawing/2014/main" xmlns="" val="10004"/>
                  </a:ext>
                </a:extLst>
              </a:tr>
              <a:tr h="4467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kern="1200" dirty="0" smtClean="0">
                          <a:solidFill>
                            <a:schemeClr val="tx1"/>
                          </a:solidFill>
                          <a:effectLst/>
                          <a:latin typeface="Calibri" panose="020F0502020204030204" pitchFamily="34" charset="0"/>
                          <a:ea typeface="+mn-ea"/>
                          <a:cs typeface="+mn-cs"/>
                        </a:rPr>
                        <a:t>Social Problems</a:t>
                      </a:r>
                    </a:p>
                  </a:txBody>
                  <a:tcPr anchor="ctr">
                    <a:solidFill>
                      <a:srgbClr val="FED0B4"/>
                    </a:solidFill>
                  </a:tcPr>
                </a:tc>
                <a:tc>
                  <a:txBody>
                    <a:bodyPr/>
                    <a:lstStyle/>
                    <a:p>
                      <a:pPr algn="ct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D0B4"/>
                    </a:solidFill>
                  </a:tcPr>
                </a:tc>
                <a:tc>
                  <a:txBody>
                    <a:bodyPr/>
                    <a:lstStyle/>
                    <a:p>
                      <a:pPr algn="ct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D0B4"/>
                    </a:solidFill>
                  </a:tcPr>
                </a:tc>
                <a:tc>
                  <a:txBody>
                    <a:bodyPr/>
                    <a:lstStyle/>
                    <a:p>
                      <a:pPr algn="ctr"/>
                      <a:r>
                        <a:rPr kumimoji="0" lang="en-US" sz="1600" b="1" kern="1200" dirty="0" smtClean="0">
                          <a:solidFill>
                            <a:schemeClr val="tx1"/>
                          </a:solidFill>
                          <a:effectLst/>
                          <a:latin typeface="Calibri" panose="020F0502020204030204" pitchFamily="34" charset="0"/>
                          <a:ea typeface="+mn-ea"/>
                          <a:cs typeface="+mn-cs"/>
                        </a:rPr>
                        <a:t>X</a:t>
                      </a: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D0B4"/>
                    </a:solidFill>
                  </a:tcPr>
                </a:tc>
                <a:tc>
                  <a:txBody>
                    <a:bodyPr/>
                    <a:lstStyle/>
                    <a:p>
                      <a:pPr algn="ctr"/>
                      <a:r>
                        <a:rPr kumimoji="0" lang="en-US" sz="1600" b="1" kern="1200" dirty="0" smtClean="0">
                          <a:solidFill>
                            <a:schemeClr val="tx1"/>
                          </a:solidFill>
                          <a:effectLst/>
                          <a:latin typeface="Calibri" panose="020F0502020204030204" pitchFamily="34" charset="0"/>
                          <a:ea typeface="+mn-ea"/>
                          <a:cs typeface="+mn-cs"/>
                        </a:rPr>
                        <a:t>X</a:t>
                      </a: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D0B4"/>
                    </a:solidFill>
                  </a:tcPr>
                </a:tc>
                <a:tc>
                  <a:txBody>
                    <a:bodyPr/>
                    <a:lstStyle/>
                    <a:p>
                      <a:pPr algn="ct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D0B4"/>
                    </a:solidFill>
                  </a:tcPr>
                </a:tc>
                <a:extLst>
                  <a:ext uri="{0D108BD9-81ED-4DB2-BD59-A6C34878D82A}">
                    <a16:rowId xmlns:a16="http://schemas.microsoft.com/office/drawing/2014/main" xmlns="" val="10005"/>
                  </a:ext>
                </a:extLst>
              </a:tr>
              <a:tr h="4467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kern="1200" dirty="0" smtClean="0">
                          <a:solidFill>
                            <a:schemeClr val="tx1"/>
                          </a:solidFill>
                          <a:effectLst/>
                          <a:latin typeface="Calibri" panose="020F0502020204030204" pitchFamily="34" charset="0"/>
                          <a:ea typeface="+mn-ea"/>
                          <a:cs typeface="+mn-cs"/>
                        </a:rPr>
                        <a:t>Behavioral Disruption</a:t>
                      </a: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E8DA"/>
                    </a:solidFill>
                  </a:tcPr>
                </a:tc>
                <a:tc>
                  <a:txBody>
                    <a:bodyPr/>
                    <a:lstStyle/>
                    <a:p>
                      <a:pPr algn="ct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E8DA"/>
                    </a:solidFill>
                  </a:tcPr>
                </a:tc>
                <a:tc>
                  <a:txBody>
                    <a:bodyPr/>
                    <a:lstStyle/>
                    <a:p>
                      <a:pPr algn="ct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E8DA"/>
                    </a:solidFill>
                  </a:tcPr>
                </a:tc>
                <a:tc>
                  <a:txBody>
                    <a:bodyPr/>
                    <a:lstStyle/>
                    <a:p>
                      <a:pPr algn="ctr"/>
                      <a:r>
                        <a:rPr kumimoji="0" lang="en-US" sz="1600" b="1" kern="1200" dirty="0" smtClean="0">
                          <a:solidFill>
                            <a:schemeClr val="tx1"/>
                          </a:solidFill>
                          <a:effectLst/>
                          <a:latin typeface="Calibri" panose="020F0502020204030204" pitchFamily="34" charset="0"/>
                          <a:ea typeface="+mn-ea"/>
                          <a:cs typeface="+mn-cs"/>
                        </a:rPr>
                        <a:t>X</a:t>
                      </a: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E8DA"/>
                    </a:solidFill>
                  </a:tcPr>
                </a:tc>
                <a:tc>
                  <a:txBody>
                    <a:bodyPr/>
                    <a:lstStyle/>
                    <a:p>
                      <a:pPr algn="ctr"/>
                      <a:r>
                        <a:rPr kumimoji="0" lang="en-US" sz="1600" b="1" kern="1200" dirty="0" smtClean="0">
                          <a:solidFill>
                            <a:schemeClr val="tx1"/>
                          </a:solidFill>
                          <a:effectLst/>
                          <a:latin typeface="Calibri" panose="020F0502020204030204" pitchFamily="34" charset="0"/>
                          <a:ea typeface="+mn-ea"/>
                          <a:cs typeface="+mn-cs"/>
                        </a:rPr>
                        <a:t>X</a:t>
                      </a: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E8DA"/>
                    </a:solidFill>
                  </a:tcPr>
                </a:tc>
                <a:tc>
                  <a:txBody>
                    <a:bodyPr/>
                    <a:lstStyle/>
                    <a:p>
                      <a:pPr algn="ct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E8DA"/>
                    </a:solidFill>
                  </a:tcPr>
                </a:tc>
                <a:extLst>
                  <a:ext uri="{0D108BD9-81ED-4DB2-BD59-A6C34878D82A}">
                    <a16:rowId xmlns:a16="http://schemas.microsoft.com/office/drawing/2014/main" xmlns="" val="10006"/>
                  </a:ext>
                </a:extLst>
              </a:tr>
              <a:tr h="4467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kern="1200" dirty="0" smtClean="0">
                          <a:solidFill>
                            <a:schemeClr val="tx1"/>
                          </a:solidFill>
                          <a:effectLst/>
                          <a:latin typeface="Calibri" panose="020F0502020204030204" pitchFamily="34" charset="0"/>
                          <a:ea typeface="+mn-ea"/>
                          <a:cs typeface="+mn-cs"/>
                        </a:rPr>
                        <a:t>Critical Items</a:t>
                      </a: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D0B4"/>
                    </a:solidFill>
                  </a:tcPr>
                </a:tc>
                <a:tc>
                  <a:txBody>
                    <a:bodyPr/>
                    <a:lstStyle/>
                    <a:p>
                      <a:pPr algn="ctr"/>
                      <a:r>
                        <a:rPr lang="en-US" sz="1600" b="1" dirty="0" smtClean="0">
                          <a:effectLst/>
                          <a:latin typeface="Times New Roman"/>
                          <a:cs typeface="Times New Roman"/>
                        </a:rPr>
                        <a:t>●</a:t>
                      </a:r>
                      <a:endParaRPr lang="en-US" sz="1600" b="1" dirty="0">
                        <a:effectLst/>
                        <a:latin typeface="Calibri" panose="020F0502020204030204" pitchFamily="34" charset="0"/>
                      </a:endParaRPr>
                    </a:p>
                  </a:txBody>
                  <a:tcPr anchor="ctr">
                    <a:solidFill>
                      <a:srgbClr val="FED0B4"/>
                    </a:solidFill>
                  </a:tcPr>
                </a:tc>
                <a:tc>
                  <a:txBody>
                    <a:bodyPr/>
                    <a:lstStyle/>
                    <a:p>
                      <a:pPr algn="ctr"/>
                      <a:r>
                        <a:rPr lang="en-US" sz="1600" b="1" dirty="0" smtClean="0">
                          <a:effectLst/>
                          <a:latin typeface="Times New Roman"/>
                          <a:cs typeface="Times New Roman"/>
                        </a:rPr>
                        <a:t>●</a:t>
                      </a:r>
                      <a:endParaRPr lang="en-US" sz="1600" b="1" dirty="0">
                        <a:effectLst/>
                        <a:latin typeface="Calibri" panose="020F0502020204030204" pitchFamily="34" charset="0"/>
                      </a:endParaRPr>
                    </a:p>
                  </a:txBody>
                  <a:tcPr anchor="ctr">
                    <a:solidFill>
                      <a:srgbClr val="FED0B4"/>
                    </a:solidFill>
                  </a:tcPr>
                </a:tc>
                <a:tc>
                  <a:txBody>
                    <a:bodyPr/>
                    <a:lstStyle/>
                    <a:p>
                      <a:pPr algn="ctr"/>
                      <a:r>
                        <a:rPr kumimoji="0" lang="en-US" sz="1600" b="1" kern="1200" dirty="0" smtClean="0">
                          <a:solidFill>
                            <a:schemeClr val="tx1"/>
                          </a:solidFill>
                          <a:effectLst/>
                          <a:latin typeface="Calibri" panose="020F0502020204030204" pitchFamily="34" charset="0"/>
                          <a:ea typeface="+mn-ea"/>
                          <a:cs typeface="+mn-cs"/>
                        </a:rPr>
                        <a:t>X</a:t>
                      </a: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D0B4"/>
                    </a:solidFill>
                  </a:tcPr>
                </a:tc>
                <a:tc>
                  <a:txBody>
                    <a:bodyPr/>
                    <a:lstStyle/>
                    <a:p>
                      <a:pPr algn="ctr"/>
                      <a:r>
                        <a:rPr kumimoji="0" lang="en-US" sz="1600" b="1" kern="1200" dirty="0" smtClean="0">
                          <a:solidFill>
                            <a:schemeClr val="tx1"/>
                          </a:solidFill>
                          <a:effectLst/>
                          <a:latin typeface="Calibri" panose="020F0502020204030204" pitchFamily="34" charset="0"/>
                          <a:ea typeface="+mn-ea"/>
                          <a:cs typeface="+mn-cs"/>
                        </a:rPr>
                        <a:t>X</a:t>
                      </a:r>
                      <a:endParaRPr kumimoji="0" lang="en-US" sz="1600" b="1" kern="1200" dirty="0">
                        <a:solidFill>
                          <a:schemeClr val="tx1"/>
                        </a:solidFill>
                        <a:effectLst/>
                        <a:latin typeface="Calibri" panose="020F0502020204030204" pitchFamily="34" charset="0"/>
                        <a:ea typeface="+mn-ea"/>
                        <a:cs typeface="+mn-cs"/>
                      </a:endParaRPr>
                    </a:p>
                  </a:txBody>
                  <a:tcPr anchor="ctr">
                    <a:solidFill>
                      <a:srgbClr val="FED0B4"/>
                    </a:solidFill>
                  </a:tcPr>
                </a:tc>
                <a:tc>
                  <a:txBody>
                    <a:bodyPr/>
                    <a:lstStyle/>
                    <a:p>
                      <a:pPr algn="ctr"/>
                      <a:r>
                        <a:rPr lang="en-US" sz="1600" b="1" dirty="0" smtClean="0">
                          <a:effectLst/>
                          <a:latin typeface="Times New Roman"/>
                          <a:cs typeface="Times New Roman"/>
                        </a:rPr>
                        <a:t>●</a:t>
                      </a:r>
                      <a:endParaRPr lang="en-US" sz="1600" b="1" dirty="0">
                        <a:effectLst/>
                        <a:latin typeface="Calibri" panose="020F0502020204030204" pitchFamily="34" charset="0"/>
                      </a:endParaRPr>
                    </a:p>
                  </a:txBody>
                  <a:tcPr anchor="ctr">
                    <a:solidFill>
                      <a:srgbClr val="FED0B4"/>
                    </a:solidFill>
                  </a:tcPr>
                </a:tc>
                <a:extLst>
                  <a:ext uri="{0D108BD9-81ED-4DB2-BD59-A6C34878D82A}">
                    <a16:rowId xmlns:a16="http://schemas.microsoft.com/office/drawing/2014/main" xmlns="" val="10007"/>
                  </a:ext>
                </a:extLst>
              </a:tr>
            </a:tbl>
          </a:graphicData>
        </a:graphic>
      </p:graphicFrame>
      <p:sp>
        <p:nvSpPr>
          <p:cNvPr id="113" name="TextBox 112"/>
          <p:cNvSpPr txBox="1"/>
          <p:nvPr/>
        </p:nvSpPr>
        <p:spPr>
          <a:xfrm>
            <a:off x="2461649" y="5867400"/>
            <a:ext cx="4416594" cy="369332"/>
          </a:xfrm>
          <a:prstGeom prst="rect">
            <a:avLst/>
          </a:prstGeom>
          <a:noFill/>
        </p:spPr>
        <p:txBody>
          <a:bodyPr wrap="none" rtlCol="0">
            <a:spAutoFit/>
          </a:bodyPr>
          <a:lstStyle/>
          <a:p>
            <a:r>
              <a:rPr lang="en-US" b="1" dirty="0" smtClean="0">
                <a:effectLst>
                  <a:outerShdw blurRad="38100" dist="38100" dir="2700000" algn="tl">
                    <a:srgbClr val="000000">
                      <a:alpha val="43137"/>
                    </a:srgbClr>
                  </a:outerShdw>
                </a:effectLst>
                <a:latin typeface="Times New Roman"/>
                <a:cs typeface="Times New Roman"/>
              </a:rPr>
              <a:t>●</a:t>
            </a:r>
            <a:r>
              <a:rPr lang="en-US" b="1" dirty="0" smtClean="0">
                <a:effectLst>
                  <a:outerShdw blurRad="38100" dist="38100" dir="2700000" algn="tl">
                    <a:srgbClr val="000000">
                      <a:alpha val="43137"/>
                    </a:srgbClr>
                  </a:outerShdw>
                </a:effectLst>
                <a:latin typeface="Calibri" panose="020F0502020204030204" pitchFamily="34" charset="0"/>
              </a:rPr>
              <a:t> </a:t>
            </a:r>
            <a:r>
              <a:rPr lang="en-US" i="1" dirty="0" smtClean="0">
                <a:latin typeface="Calibri" panose="020F0502020204030204" pitchFamily="34" charset="0"/>
              </a:rPr>
              <a:t>Individual critical items available for review</a:t>
            </a:r>
          </a:p>
        </p:txBody>
      </p:sp>
    </p:spTree>
    <p:extLst>
      <p:ext uri="{BB962C8B-B14F-4D97-AF65-F5344CB8AC3E}">
        <p14:creationId xmlns:p14="http://schemas.microsoft.com/office/powerpoint/2010/main" val="41552817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OQ</a:t>
            </a:r>
            <a:r>
              <a:rPr lang="en-US" baseline="30000" dirty="0">
                <a:solidFill>
                  <a:schemeClr val="tx1"/>
                </a:solidFill>
              </a:rPr>
              <a:t>®</a:t>
            </a:r>
            <a:r>
              <a:rPr lang="en-US" dirty="0">
                <a:solidFill>
                  <a:schemeClr val="tx1"/>
                </a:solidFill>
              </a:rPr>
              <a:t> Interpretation: </a:t>
            </a:r>
            <a:r>
              <a:rPr lang="en-US" sz="3100" dirty="0">
                <a:solidFill>
                  <a:schemeClr val="tx1"/>
                </a:solidFill>
              </a:rPr>
              <a:t>Baseline</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576282061"/>
              </p:ext>
            </p:extLst>
          </p:nvPr>
        </p:nvGraphicFramePr>
        <p:xfrm>
          <a:off x="1066800" y="1219200"/>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490339" y="1066800"/>
            <a:ext cx="553998" cy="4724400"/>
          </a:xfrm>
          <a:prstGeom prst="rect">
            <a:avLst/>
          </a:prstGeom>
          <a:noFill/>
        </p:spPr>
        <p:txBody>
          <a:bodyPr vert="vert270" wrap="square" rtlCol="0" anchor="ctr">
            <a:spAutoFit/>
          </a:bodyPr>
          <a:lstStyle/>
          <a:p>
            <a:pPr lvl="0" algn="ctr"/>
            <a:r>
              <a:rPr lang="en-US" sz="2400" b="1" dirty="0">
                <a:solidFill>
                  <a:schemeClr val="accent1"/>
                </a:solidFill>
                <a:latin typeface="Calibri" panose="020F0502020204030204" pitchFamily="34" charset="0"/>
              </a:rPr>
              <a:t>Y-OQ® </a:t>
            </a:r>
            <a:r>
              <a:rPr lang="en-US" sz="2400" b="1" dirty="0" smtClean="0">
                <a:solidFill>
                  <a:schemeClr val="accent1"/>
                </a:solidFill>
                <a:latin typeface="Calibri" panose="020F0502020204030204" pitchFamily="34" charset="0"/>
              </a:rPr>
              <a:t>2.01PG  and  Y-OQ</a:t>
            </a:r>
            <a:r>
              <a:rPr lang="en-US" sz="2400" b="1" dirty="0">
                <a:solidFill>
                  <a:schemeClr val="accent1"/>
                </a:solidFill>
                <a:latin typeface="Calibri" panose="020F0502020204030204" pitchFamily="34" charset="0"/>
              </a:rPr>
              <a:t>® 2.0 SR </a:t>
            </a:r>
          </a:p>
        </p:txBody>
      </p:sp>
    </p:spTree>
    <p:extLst>
      <p:ext uri="{BB962C8B-B14F-4D97-AF65-F5344CB8AC3E}">
        <p14:creationId xmlns:p14="http://schemas.microsoft.com/office/powerpoint/2010/main" val="2700260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05800" cy="411162"/>
          </a:xfrm>
        </p:spPr>
        <p:txBody>
          <a:bodyPr>
            <a:normAutofit fontScale="90000"/>
          </a:bodyPr>
          <a:lstStyle/>
          <a:p>
            <a:r>
              <a:rPr lang="en-US" dirty="0" smtClean="0">
                <a:solidFill>
                  <a:schemeClr val="tx1"/>
                </a:solidFill>
              </a:rPr>
              <a:t>OQ</a:t>
            </a:r>
            <a:r>
              <a:rPr lang="en-US" baseline="30000" dirty="0">
                <a:solidFill>
                  <a:schemeClr val="tx1"/>
                </a:solidFill>
              </a:rPr>
              <a:t>® </a:t>
            </a:r>
            <a:r>
              <a:rPr lang="en-US" dirty="0" smtClean="0">
                <a:solidFill>
                  <a:schemeClr val="tx1"/>
                </a:solidFill>
              </a:rPr>
              <a:t>Total Score Interpretation Guide</a:t>
            </a:r>
            <a:endParaRPr lang="en-US" dirty="0">
              <a:solidFill>
                <a:schemeClr val="tx1"/>
              </a:solidFill>
            </a:endParaRPr>
          </a:p>
        </p:txBody>
      </p:sp>
      <p:sp>
        <p:nvSpPr>
          <p:cNvPr id="3" name="Content Placeholder 2"/>
          <p:cNvSpPr>
            <a:spLocks noGrp="1"/>
          </p:cNvSpPr>
          <p:nvPr>
            <p:ph sz="quarter" idx="1"/>
          </p:nvPr>
        </p:nvSpPr>
        <p:spPr>
          <a:xfrm>
            <a:off x="609600" y="1219200"/>
            <a:ext cx="8077200" cy="4343400"/>
          </a:xfrm>
        </p:spPr>
        <p:txBody>
          <a:bodyPr>
            <a:normAutofit/>
          </a:bodyPr>
          <a:lstStyle/>
          <a:p>
            <a:pPr marL="0" indent="0">
              <a:spcBef>
                <a:spcPts val="0"/>
              </a:spcBef>
              <a:spcAft>
                <a:spcPts val="1200"/>
              </a:spcAft>
              <a:buNone/>
            </a:pPr>
            <a:r>
              <a:rPr lang="en-US" b="1" dirty="0" smtClean="0">
                <a:solidFill>
                  <a:schemeClr val="accent1"/>
                </a:solidFill>
                <a:latin typeface="Calibri" panose="020F0502020204030204" pitchFamily="34" charset="0"/>
              </a:rPr>
              <a:t>All Forms</a:t>
            </a:r>
          </a:p>
          <a:p>
            <a:pPr marL="571500" indent="-273050">
              <a:spcBef>
                <a:spcPts val="0"/>
              </a:spcBef>
              <a:spcAft>
                <a:spcPts val="1200"/>
              </a:spcAft>
            </a:pPr>
            <a:r>
              <a:rPr lang="en-US" b="1" dirty="0" smtClean="0">
                <a:solidFill>
                  <a:schemeClr val="accent1"/>
                </a:solidFill>
                <a:latin typeface="Calibri" panose="020F0502020204030204" pitchFamily="34" charset="0"/>
              </a:rPr>
              <a:t>Total Score</a:t>
            </a:r>
            <a:endParaRPr lang="en-US" dirty="0" smtClean="0">
              <a:latin typeface="Calibri" panose="020F0502020204030204" pitchFamily="34" charset="0"/>
            </a:endParaRPr>
          </a:p>
          <a:p>
            <a:pPr marL="914400" lvl="1" indent="-273050">
              <a:spcBef>
                <a:spcPts val="0"/>
              </a:spcBef>
              <a:spcAft>
                <a:spcPts val="1200"/>
              </a:spcAft>
            </a:pPr>
            <a:r>
              <a:rPr lang="en-US" b="1" dirty="0" smtClean="0">
                <a:latin typeface="Calibri" panose="020F0502020204030204" pitchFamily="34" charset="0"/>
              </a:rPr>
              <a:t>At/above the cutoff: </a:t>
            </a:r>
            <a:r>
              <a:rPr lang="en-US" dirty="0" smtClean="0">
                <a:latin typeface="Calibri" panose="020F0502020204030204" pitchFamily="34" charset="0"/>
              </a:rPr>
              <a:t>Suggests the client is experiencing a high level of overall distress and interpersonal/social difficulties that are in the clinical range</a:t>
            </a:r>
          </a:p>
          <a:p>
            <a:pPr marL="914400" lvl="1" indent="-273050">
              <a:spcBef>
                <a:spcPts val="0"/>
              </a:spcBef>
              <a:spcAft>
                <a:spcPts val="2400"/>
              </a:spcAft>
            </a:pPr>
            <a:r>
              <a:rPr lang="en-US" b="1" dirty="0" smtClean="0">
                <a:latin typeface="Calibri" panose="020F0502020204030204" pitchFamily="34" charset="0"/>
              </a:rPr>
              <a:t>Below the cutoff: </a:t>
            </a:r>
            <a:r>
              <a:rPr lang="en-US" dirty="0">
                <a:latin typeface="Calibri" panose="020F0502020204030204" pitchFamily="34" charset="0"/>
              </a:rPr>
              <a:t>Suggests the </a:t>
            </a:r>
            <a:r>
              <a:rPr lang="en-US" dirty="0" smtClean="0">
                <a:latin typeface="Calibri" panose="020F0502020204030204" pitchFamily="34" charset="0"/>
              </a:rPr>
              <a:t>client is reporting a level of distress comparable to non-clinical samples</a:t>
            </a:r>
            <a:endParaRPr lang="en-US" i="1" dirty="0">
              <a:latin typeface="Calibri" panose="020F0502020204030204" pitchFamily="34" charset="0"/>
            </a:endParaRPr>
          </a:p>
        </p:txBody>
      </p:sp>
    </p:spTree>
    <p:extLst>
      <p:ext uri="{BB962C8B-B14F-4D97-AF65-F5344CB8AC3E}">
        <p14:creationId xmlns:p14="http://schemas.microsoft.com/office/powerpoint/2010/main" val="4163651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OQ</a:t>
            </a:r>
            <a:r>
              <a:rPr lang="en-US" baseline="30000" dirty="0">
                <a:solidFill>
                  <a:schemeClr val="tx1"/>
                </a:solidFill>
              </a:rPr>
              <a:t>®</a:t>
            </a:r>
            <a:r>
              <a:rPr lang="en-US" dirty="0">
                <a:solidFill>
                  <a:schemeClr val="tx1"/>
                </a:solidFill>
              </a:rPr>
              <a:t> Interpretation: </a:t>
            </a:r>
            <a:r>
              <a:rPr lang="en-US" sz="3100" dirty="0">
                <a:solidFill>
                  <a:schemeClr val="tx1"/>
                </a:solidFill>
              </a:rPr>
              <a:t>Baseline</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016871193"/>
              </p:ext>
            </p:extLst>
          </p:nvPr>
        </p:nvGraphicFramePr>
        <p:xfrm>
          <a:off x="1066800" y="1219200"/>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222971" y="1143000"/>
            <a:ext cx="800219" cy="4419600"/>
          </a:xfrm>
          <a:prstGeom prst="rect">
            <a:avLst/>
          </a:prstGeom>
          <a:noFill/>
        </p:spPr>
        <p:txBody>
          <a:bodyPr vert="vert270" wrap="square" rtlCol="0" anchor="ctr">
            <a:spAutoFit/>
          </a:bodyPr>
          <a:lstStyle/>
          <a:p>
            <a:r>
              <a:rPr lang="en-US" sz="4000" b="1" kern="2000" spc="200" dirty="0" smtClean="0">
                <a:solidFill>
                  <a:schemeClr val="accent1"/>
                </a:solidFill>
                <a:latin typeface="Calibri" panose="020F0502020204030204" pitchFamily="34" charset="0"/>
                <a:cs typeface="Calibri" panose="020F0502020204030204" pitchFamily="34" charset="0"/>
              </a:rPr>
              <a:t>How do I do this?</a:t>
            </a:r>
            <a:endParaRPr lang="en-US" sz="4000" b="1" kern="2000" spc="200" dirty="0">
              <a:solidFill>
                <a:schemeClr val="accent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536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763000" cy="411162"/>
          </a:xfrm>
        </p:spPr>
        <p:txBody>
          <a:bodyPr>
            <a:normAutofit fontScale="90000"/>
          </a:bodyPr>
          <a:lstStyle/>
          <a:p>
            <a:r>
              <a:rPr lang="en-US" dirty="0" smtClean="0">
                <a:solidFill>
                  <a:schemeClr val="tx1"/>
                </a:solidFill>
              </a:rPr>
              <a:t>OQ</a:t>
            </a:r>
            <a:r>
              <a:rPr lang="en-US" baseline="30000" dirty="0">
                <a:solidFill>
                  <a:schemeClr val="tx1"/>
                </a:solidFill>
              </a:rPr>
              <a:t>®</a:t>
            </a:r>
            <a:r>
              <a:rPr lang="en-US" dirty="0" smtClean="0">
                <a:solidFill>
                  <a:schemeClr val="tx1"/>
                </a:solidFill>
              </a:rPr>
              <a:t> Interpretation: </a:t>
            </a:r>
            <a:r>
              <a:rPr lang="en-US" sz="3100" dirty="0" smtClean="0">
                <a:solidFill>
                  <a:schemeClr val="tx1"/>
                </a:solidFill>
              </a:rPr>
              <a:t>Follow Up</a:t>
            </a:r>
            <a:endParaRPr lang="en-US" sz="3100" dirty="0">
              <a:solidFill>
                <a:schemeClr val="tx1"/>
              </a:solidFill>
            </a:endParaRPr>
          </a:p>
        </p:txBody>
      </p:sp>
      <p:sp>
        <p:nvSpPr>
          <p:cNvPr id="3" name="Content Placeholder 2"/>
          <p:cNvSpPr>
            <a:spLocks noGrp="1"/>
          </p:cNvSpPr>
          <p:nvPr>
            <p:ph sz="quarter" idx="1"/>
          </p:nvPr>
        </p:nvSpPr>
        <p:spPr>
          <a:xfrm>
            <a:off x="609600" y="1219200"/>
            <a:ext cx="7924800" cy="5105400"/>
          </a:xfrm>
        </p:spPr>
        <p:txBody>
          <a:bodyPr>
            <a:normAutofit/>
          </a:bodyPr>
          <a:lstStyle/>
          <a:p>
            <a:pPr>
              <a:spcBef>
                <a:spcPts val="0"/>
              </a:spcBef>
              <a:spcAft>
                <a:spcPts val="600"/>
              </a:spcAft>
              <a:buClr>
                <a:srgbClr val="FE8637"/>
              </a:buClr>
            </a:pPr>
            <a:r>
              <a:rPr lang="en-US" b="1" dirty="0" smtClean="0">
                <a:solidFill>
                  <a:srgbClr val="FF0000"/>
                </a:solidFill>
                <a:latin typeface="Calibri" panose="020F0502020204030204" pitchFamily="34" charset="0"/>
              </a:rPr>
              <a:t>Critical </a:t>
            </a:r>
            <a:r>
              <a:rPr lang="en-US" b="1" dirty="0">
                <a:solidFill>
                  <a:srgbClr val="FF0000"/>
                </a:solidFill>
                <a:latin typeface="Calibri" panose="020F0502020204030204" pitchFamily="34" charset="0"/>
              </a:rPr>
              <a:t>Items – </a:t>
            </a:r>
            <a:r>
              <a:rPr lang="en-US" b="1" i="1" dirty="0">
                <a:solidFill>
                  <a:srgbClr val="FF0000"/>
                </a:solidFill>
                <a:latin typeface="Calibri" panose="020F0502020204030204" pitchFamily="34" charset="0"/>
              </a:rPr>
              <a:t>always take </a:t>
            </a:r>
            <a:r>
              <a:rPr lang="en-US" b="1" i="1" dirty="0" smtClean="0">
                <a:solidFill>
                  <a:srgbClr val="FF0000"/>
                </a:solidFill>
                <a:latin typeface="Calibri" panose="020F0502020204030204" pitchFamily="34" charset="0"/>
              </a:rPr>
              <a:t>precedence</a:t>
            </a:r>
            <a:endParaRPr lang="en-US" b="1" dirty="0">
              <a:solidFill>
                <a:srgbClr val="FF0000"/>
              </a:solidFill>
              <a:latin typeface="Calibri" panose="020F0502020204030204" pitchFamily="34" charset="0"/>
            </a:endParaRPr>
          </a:p>
          <a:p>
            <a:pPr lvl="1">
              <a:spcBef>
                <a:spcPts val="0"/>
              </a:spcBef>
              <a:spcAft>
                <a:spcPts val="1200"/>
              </a:spcAft>
              <a:buClr>
                <a:srgbClr val="FE8637"/>
              </a:buClr>
            </a:pPr>
            <a:r>
              <a:rPr lang="en-US" b="1" dirty="0">
                <a:solidFill>
                  <a:prstClr val="black"/>
                </a:solidFill>
                <a:latin typeface="Calibri" panose="020F0502020204030204" pitchFamily="34" charset="0"/>
              </a:rPr>
              <a:t>Are any items </a:t>
            </a:r>
            <a:r>
              <a:rPr lang="en-US" b="1" u="sng" dirty="0">
                <a:solidFill>
                  <a:prstClr val="black"/>
                </a:solidFill>
                <a:latin typeface="Calibri" panose="020F0502020204030204" pitchFamily="34" charset="0"/>
              </a:rPr>
              <a:t>&gt;</a:t>
            </a:r>
            <a:r>
              <a:rPr lang="en-US" b="1" dirty="0">
                <a:solidFill>
                  <a:prstClr val="black"/>
                </a:solidFill>
                <a:latin typeface="Calibri" panose="020F0502020204030204" pitchFamily="34" charset="0"/>
              </a:rPr>
              <a:t> 1?</a:t>
            </a:r>
          </a:p>
          <a:p>
            <a:pPr lvl="1">
              <a:spcBef>
                <a:spcPts val="0"/>
              </a:spcBef>
              <a:spcAft>
                <a:spcPts val="1200"/>
              </a:spcAft>
              <a:buClr>
                <a:srgbClr val="FE8637"/>
              </a:buClr>
            </a:pPr>
            <a:r>
              <a:rPr lang="en-US" b="1" dirty="0">
                <a:solidFill>
                  <a:prstClr val="black"/>
                </a:solidFill>
                <a:latin typeface="Calibri" panose="020F0502020204030204" pitchFamily="34" charset="0"/>
              </a:rPr>
              <a:t>Do I need to take immediate action</a:t>
            </a:r>
            <a:r>
              <a:rPr lang="en-US" b="1" dirty="0" smtClean="0">
                <a:solidFill>
                  <a:prstClr val="black"/>
                </a:solidFill>
                <a:latin typeface="Calibri" panose="020F0502020204030204" pitchFamily="34" charset="0"/>
              </a:rPr>
              <a:t>? </a:t>
            </a:r>
            <a:r>
              <a:rPr lang="en-US" dirty="0" smtClean="0">
                <a:solidFill>
                  <a:prstClr val="black"/>
                </a:solidFill>
                <a:latin typeface="Calibri" panose="020F0502020204030204" pitchFamily="34" charset="0"/>
              </a:rPr>
              <a:t>(e.g., suggests DTO/S/GD)</a:t>
            </a:r>
            <a:endParaRPr lang="en-US" dirty="0">
              <a:solidFill>
                <a:prstClr val="black"/>
              </a:solidFill>
              <a:latin typeface="Calibri" panose="020F0502020204030204" pitchFamily="34" charset="0"/>
            </a:endParaRPr>
          </a:p>
          <a:p>
            <a:pPr lvl="1">
              <a:spcBef>
                <a:spcPts val="0"/>
              </a:spcBef>
              <a:spcAft>
                <a:spcPts val="2400"/>
              </a:spcAft>
              <a:buClr>
                <a:srgbClr val="FE8637"/>
              </a:buClr>
            </a:pPr>
            <a:r>
              <a:rPr lang="en-US" b="1" dirty="0">
                <a:solidFill>
                  <a:prstClr val="black"/>
                </a:solidFill>
                <a:latin typeface="Calibri" panose="020F0502020204030204" pitchFamily="34" charset="0"/>
              </a:rPr>
              <a:t>Should I refocus </a:t>
            </a:r>
            <a:r>
              <a:rPr lang="en-US" b="1" dirty="0" smtClean="0">
                <a:solidFill>
                  <a:prstClr val="black"/>
                </a:solidFill>
                <a:latin typeface="Calibri" panose="020F0502020204030204" pitchFamily="34" charset="0"/>
              </a:rPr>
              <a:t>goals/interventions </a:t>
            </a:r>
            <a:r>
              <a:rPr lang="en-US" b="1" dirty="0">
                <a:solidFill>
                  <a:prstClr val="black"/>
                </a:solidFill>
                <a:latin typeface="Calibri" panose="020F0502020204030204" pitchFamily="34" charset="0"/>
              </a:rPr>
              <a:t>over the next few sessions</a:t>
            </a:r>
            <a:r>
              <a:rPr lang="en-US" b="1" dirty="0" smtClean="0">
                <a:solidFill>
                  <a:prstClr val="black"/>
                </a:solidFill>
                <a:latin typeface="Calibri" panose="020F0502020204030204" pitchFamily="34" charset="0"/>
              </a:rPr>
              <a:t>?</a:t>
            </a:r>
          </a:p>
          <a:p>
            <a:pPr lvl="0">
              <a:spcBef>
                <a:spcPts val="0"/>
              </a:spcBef>
              <a:spcAft>
                <a:spcPts val="600"/>
              </a:spcAft>
              <a:buClr>
                <a:srgbClr val="FE8637"/>
              </a:buClr>
            </a:pPr>
            <a:r>
              <a:rPr lang="en-US" b="1" dirty="0" smtClean="0">
                <a:solidFill>
                  <a:schemeClr val="accent1"/>
                </a:solidFill>
                <a:latin typeface="Calibri" panose="020F0502020204030204" pitchFamily="34" charset="0"/>
              </a:rPr>
              <a:t>Evaluation </a:t>
            </a:r>
            <a:r>
              <a:rPr lang="en-US" b="1" dirty="0">
                <a:solidFill>
                  <a:schemeClr val="accent1"/>
                </a:solidFill>
                <a:latin typeface="Calibri" panose="020F0502020204030204" pitchFamily="34" charset="0"/>
              </a:rPr>
              <a:t>of scores over time:</a:t>
            </a:r>
          </a:p>
          <a:p>
            <a:pPr lvl="1">
              <a:spcBef>
                <a:spcPts val="0"/>
              </a:spcBef>
              <a:spcAft>
                <a:spcPts val="1200"/>
              </a:spcAft>
              <a:buClr>
                <a:srgbClr val="FE8637"/>
              </a:buClr>
            </a:pPr>
            <a:r>
              <a:rPr lang="en-US" b="1" dirty="0" smtClean="0">
                <a:solidFill>
                  <a:prstClr val="black"/>
                </a:solidFill>
                <a:latin typeface="Calibri" panose="020F0502020204030204" pitchFamily="34" charset="0"/>
              </a:rPr>
              <a:t>Do follow up scores </a:t>
            </a:r>
            <a:r>
              <a:rPr lang="en-US" b="1" dirty="0">
                <a:solidFill>
                  <a:prstClr val="black"/>
                </a:solidFill>
                <a:latin typeface="Calibri" panose="020F0502020204030204" pitchFamily="34" charset="0"/>
              </a:rPr>
              <a:t>meet/exceed </a:t>
            </a:r>
            <a:r>
              <a:rPr lang="en-US" b="1" dirty="0" smtClean="0">
                <a:solidFill>
                  <a:prstClr val="black"/>
                </a:solidFill>
                <a:latin typeface="Calibri" panose="020F0502020204030204" pitchFamily="34" charset="0"/>
              </a:rPr>
              <a:t>the Reliable </a:t>
            </a:r>
            <a:r>
              <a:rPr lang="en-US" b="1" dirty="0">
                <a:solidFill>
                  <a:prstClr val="black"/>
                </a:solidFill>
                <a:latin typeface="Calibri" panose="020F0502020204030204" pitchFamily="34" charset="0"/>
              </a:rPr>
              <a:t>Change Index?</a:t>
            </a:r>
          </a:p>
          <a:p>
            <a:pPr lvl="1">
              <a:spcBef>
                <a:spcPts val="0"/>
              </a:spcBef>
              <a:spcAft>
                <a:spcPts val="1200"/>
              </a:spcAft>
              <a:buClr>
                <a:srgbClr val="FE8637"/>
              </a:buClr>
            </a:pPr>
            <a:r>
              <a:rPr lang="en-US" b="1" dirty="0">
                <a:solidFill>
                  <a:prstClr val="black"/>
                </a:solidFill>
                <a:latin typeface="Calibri" panose="020F0502020204030204" pitchFamily="34" charset="0"/>
              </a:rPr>
              <a:t>Is client </a:t>
            </a:r>
            <a:r>
              <a:rPr lang="en-US" b="1" dirty="0" smtClean="0">
                <a:solidFill>
                  <a:prstClr val="black"/>
                </a:solidFill>
                <a:latin typeface="Calibri" panose="020F0502020204030204" pitchFamily="34" charset="0"/>
              </a:rPr>
              <a:t>reliably improving</a:t>
            </a:r>
            <a:r>
              <a:rPr lang="en-US" b="1" dirty="0">
                <a:solidFill>
                  <a:prstClr val="black"/>
                </a:solidFill>
                <a:latin typeface="Calibri" panose="020F0502020204030204" pitchFamily="34" charset="0"/>
              </a:rPr>
              <a:t>? Getting worse</a:t>
            </a:r>
            <a:r>
              <a:rPr lang="en-US" b="1" dirty="0" smtClean="0">
                <a:solidFill>
                  <a:prstClr val="black"/>
                </a:solidFill>
                <a:latin typeface="Calibri" panose="020F0502020204030204" pitchFamily="34" charset="0"/>
              </a:rPr>
              <a:t>?</a:t>
            </a:r>
          </a:p>
          <a:p>
            <a:pPr lvl="1">
              <a:spcBef>
                <a:spcPts val="0"/>
              </a:spcBef>
              <a:spcAft>
                <a:spcPts val="1200"/>
              </a:spcAft>
              <a:buClr>
                <a:srgbClr val="FE8637"/>
              </a:buClr>
            </a:pPr>
            <a:r>
              <a:rPr lang="en-US" b="1" dirty="0" smtClean="0">
                <a:solidFill>
                  <a:prstClr val="black"/>
                </a:solidFill>
                <a:latin typeface="Calibri" panose="020F0502020204030204" pitchFamily="34" charset="0"/>
              </a:rPr>
              <a:t>Do different raters have consistently different perspectives?</a:t>
            </a:r>
          </a:p>
          <a:p>
            <a:pPr lvl="1">
              <a:spcBef>
                <a:spcPts val="0"/>
              </a:spcBef>
              <a:spcAft>
                <a:spcPts val="1200"/>
              </a:spcAft>
              <a:buClr>
                <a:srgbClr val="FE8637"/>
              </a:buClr>
            </a:pPr>
            <a:r>
              <a:rPr lang="en-US" b="1" dirty="0" smtClean="0">
                <a:solidFill>
                  <a:prstClr val="black"/>
                </a:solidFill>
                <a:latin typeface="Calibri" panose="020F0502020204030204" pitchFamily="34" charset="0"/>
              </a:rPr>
              <a:t>Should I consider a shift in focus/strategy?</a:t>
            </a:r>
          </a:p>
          <a:p>
            <a:pPr lvl="1">
              <a:spcBef>
                <a:spcPts val="0"/>
              </a:spcBef>
              <a:spcAft>
                <a:spcPts val="1200"/>
              </a:spcAft>
              <a:buClr>
                <a:srgbClr val="FE8637"/>
              </a:buClr>
            </a:pPr>
            <a:r>
              <a:rPr lang="en-US" b="1" dirty="0" smtClean="0">
                <a:solidFill>
                  <a:prstClr val="black"/>
                </a:solidFill>
                <a:latin typeface="Calibri" panose="020F0502020204030204" pitchFamily="34" charset="0"/>
              </a:rPr>
              <a:t>Is it time to start planning for discharge?</a:t>
            </a:r>
            <a:endParaRPr lang="en-US" b="1" dirty="0">
              <a:solidFill>
                <a:prstClr val="black"/>
              </a:solidFill>
              <a:latin typeface="Calibri" panose="020F0502020204030204" pitchFamily="34" charset="0"/>
            </a:endParaRPr>
          </a:p>
        </p:txBody>
      </p:sp>
    </p:spTree>
    <p:extLst>
      <p:ext uri="{BB962C8B-B14F-4D97-AF65-F5344CB8AC3E}">
        <p14:creationId xmlns:p14="http://schemas.microsoft.com/office/powerpoint/2010/main" val="3778457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Results</a:t>
            </a:r>
            <a:endParaRPr lang="en-US" dirty="0">
              <a:solidFill>
                <a:schemeClr val="tx1"/>
              </a:solidFill>
            </a:endParaRPr>
          </a:p>
        </p:txBody>
      </p:sp>
      <p:sp>
        <p:nvSpPr>
          <p:cNvPr id="3" name="Content Placeholder 2"/>
          <p:cNvSpPr>
            <a:spLocks noGrp="1"/>
          </p:cNvSpPr>
          <p:nvPr>
            <p:ph sz="quarter" idx="1"/>
          </p:nvPr>
        </p:nvSpPr>
        <p:spPr>
          <a:xfrm>
            <a:off x="914400" y="3505200"/>
            <a:ext cx="7620000" cy="4495800"/>
          </a:xfrm>
        </p:spPr>
        <p:txBody>
          <a:bodyPr>
            <a:normAutofit/>
          </a:bodyPr>
          <a:lstStyle/>
          <a:p>
            <a:endParaRPr lang="en-US" sz="7200" dirty="0" smtClean="0">
              <a:solidFill>
                <a:srgbClr val="00B050"/>
              </a:solidFill>
            </a:endParaRPr>
          </a:p>
          <a:p>
            <a:endParaRPr lang="en-US" sz="7200" dirty="0" smtClean="0"/>
          </a:p>
          <a:p>
            <a:endParaRPr lang="en-US" dirty="0"/>
          </a:p>
        </p:txBody>
      </p:sp>
      <p:cxnSp>
        <p:nvCxnSpPr>
          <p:cNvPr id="5" name="Straight Connector 4"/>
          <p:cNvCxnSpPr/>
          <p:nvPr/>
        </p:nvCxnSpPr>
        <p:spPr>
          <a:xfrm>
            <a:off x="9258300" y="4267200"/>
            <a:ext cx="6934200"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1269550813"/>
              </p:ext>
            </p:extLst>
          </p:nvPr>
        </p:nvGraphicFramePr>
        <p:xfrm>
          <a:off x="685800" y="1143000"/>
          <a:ext cx="7772400" cy="5090160"/>
        </p:xfrm>
        <a:graphic>
          <a:graphicData uri="http://schemas.openxmlformats.org/drawingml/2006/table">
            <a:tbl>
              <a:tblPr firstRow="1" bandRow="1">
                <a:tableStyleId>{69CF1AB2-1976-4502-BF36-3FF5EA218861}</a:tableStyleId>
              </a:tblPr>
              <a:tblGrid>
                <a:gridCol w="1600200">
                  <a:extLst>
                    <a:ext uri="{9D8B030D-6E8A-4147-A177-3AD203B41FA5}">
                      <a16:colId xmlns:a16="http://schemas.microsoft.com/office/drawing/2014/main" xmlns="" val="20000"/>
                    </a:ext>
                  </a:extLst>
                </a:gridCol>
                <a:gridCol w="6172200">
                  <a:extLst>
                    <a:ext uri="{9D8B030D-6E8A-4147-A177-3AD203B41FA5}">
                      <a16:colId xmlns:a16="http://schemas.microsoft.com/office/drawing/2014/main" xmlns="" val="20001"/>
                    </a:ext>
                  </a:extLst>
                </a:gridCol>
              </a:tblGrid>
              <a:tr h="1828800">
                <a:tc>
                  <a:txBody>
                    <a:bodyPr/>
                    <a:lstStyle/>
                    <a:p>
                      <a:pPr algn="ctr"/>
                      <a:r>
                        <a:rPr lang="en-US" sz="1800" dirty="0" smtClean="0"/>
                        <a:t>Y-OQ</a:t>
                      </a:r>
                      <a:r>
                        <a:rPr lang="en-US" sz="1800" baseline="30000" dirty="0" smtClean="0"/>
                        <a:t>®</a:t>
                      </a:r>
                      <a:r>
                        <a:rPr lang="en-US" sz="1800" dirty="0" smtClean="0"/>
                        <a:t> 30.2 Self Report (SR)</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accent2">
                              <a:lumMod val="75000"/>
                            </a:schemeClr>
                          </a:solidFill>
                          <a:effectLst>
                            <a:outerShdw blurRad="38100" dist="38100" dir="2700000" algn="tl">
                              <a:srgbClr val="000000">
                                <a:alpha val="43137"/>
                              </a:srgbClr>
                            </a:outerShdw>
                          </a:effectLst>
                        </a:rPr>
                        <a:t>Who?</a:t>
                      </a:r>
                      <a:r>
                        <a:rPr lang="en-US" sz="1400" b="0" dirty="0" smtClean="0"/>
                        <a:t> 102 children enrolled in the Children’s In</a:t>
                      </a:r>
                      <a:r>
                        <a:rPr lang="en-US" sz="1400" b="0" baseline="0" dirty="0" smtClean="0"/>
                        <a:t>-Home Crisis Program </a:t>
                      </a:r>
                      <a:endParaRPr lang="en-US" sz="1400" b="0" dirty="0" smtClean="0"/>
                    </a:p>
                    <a:p>
                      <a:r>
                        <a:rPr kumimoji="0" lang="en-US" sz="1400" b="1" kern="1200" dirty="0" smtClean="0">
                          <a:solidFill>
                            <a:schemeClr val="accent2">
                              <a:lumMod val="75000"/>
                            </a:schemeClr>
                          </a:solidFill>
                          <a:effectLst>
                            <a:outerShdw blurRad="38100" dist="38100" dir="2700000" algn="tl">
                              <a:srgbClr val="000000">
                                <a:alpha val="43137"/>
                              </a:srgbClr>
                            </a:outerShdw>
                          </a:effectLst>
                          <a:latin typeface="+mn-lt"/>
                          <a:ea typeface="+mn-ea"/>
                          <a:cs typeface="+mn-cs"/>
                        </a:rPr>
                        <a:t>When?</a:t>
                      </a:r>
                      <a:r>
                        <a:rPr lang="en-US" sz="1400" b="0" dirty="0" smtClean="0"/>
                        <a:t> </a:t>
                      </a:r>
                      <a:r>
                        <a:rPr kumimoji="0" lang="en-US" sz="1400" b="0" kern="1200" dirty="0" smtClean="0">
                          <a:solidFill>
                            <a:schemeClr val="dk1"/>
                          </a:solidFill>
                          <a:latin typeface="+mn-lt"/>
                          <a:ea typeface="+mn-ea"/>
                          <a:cs typeface="+mn-cs"/>
                        </a:rPr>
                        <a:t>January 2016 to September 2016</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smtClean="0">
                          <a:solidFill>
                            <a:schemeClr val="accent2">
                              <a:lumMod val="75000"/>
                            </a:schemeClr>
                          </a:solidFill>
                          <a:effectLst>
                            <a:outerShdw blurRad="38100" dist="38100" dir="2700000" algn="tl">
                              <a:srgbClr val="000000">
                                <a:alpha val="43137"/>
                              </a:srgbClr>
                            </a:outerShdw>
                          </a:effectLst>
                          <a:latin typeface="+mn-lt"/>
                          <a:ea typeface="+mn-ea"/>
                          <a:cs typeface="+mn-cs"/>
                        </a:rPr>
                        <a:t>How</a:t>
                      </a:r>
                      <a:r>
                        <a:rPr lang="en-US" sz="1400" b="0" dirty="0" smtClean="0"/>
                        <a:t> </a:t>
                      </a:r>
                      <a:r>
                        <a:rPr kumimoji="0" lang="en-US" sz="1400" b="1" kern="1200" dirty="0" smtClean="0">
                          <a:solidFill>
                            <a:schemeClr val="accent2">
                              <a:lumMod val="75000"/>
                            </a:schemeClr>
                          </a:solidFill>
                          <a:effectLst>
                            <a:outerShdw blurRad="38100" dist="38100" dir="2700000" algn="tl">
                              <a:srgbClr val="000000">
                                <a:alpha val="43137"/>
                              </a:srgbClr>
                            </a:outerShdw>
                          </a:effectLst>
                          <a:latin typeface="+mn-lt"/>
                          <a:ea typeface="+mn-ea"/>
                          <a:cs typeface="+mn-cs"/>
                        </a:rPr>
                        <a:t>Did the Program Help?</a:t>
                      </a:r>
                    </a:p>
                    <a:p>
                      <a:pPr marL="633413"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smtClean="0"/>
                        <a:t>50 clients (49%) reported symptom distress levels below the clinical cutoff</a:t>
                      </a:r>
                      <a:r>
                        <a:rPr lang="en-US" sz="1400" b="0" baseline="0" dirty="0" smtClean="0"/>
                        <a:t> at the most recent follow-up assessment</a:t>
                      </a:r>
                    </a:p>
                    <a:p>
                      <a:pPr marL="633413"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baseline="0" dirty="0" smtClean="0">
                          <a:solidFill>
                            <a:schemeClr val="tx1"/>
                          </a:solidFill>
                        </a:rPr>
                        <a:t>Of the 52 who remained above the cutoff at follow up, 23 (44.2%) showed clinical improvement in their distress level.</a:t>
                      </a:r>
                    </a:p>
                    <a:p>
                      <a:pPr marL="633413"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baseline="0" dirty="0" smtClean="0">
                          <a:solidFill>
                            <a:schemeClr val="tx1"/>
                          </a:solidFill>
                        </a:rPr>
                        <a:t>Thus,71.6% of the CIHC children reported some degree of notable clinical improvement after receiving services from the program.</a:t>
                      </a:r>
                      <a:endParaRPr lang="en-US" sz="1400" b="0" dirty="0" smtClean="0">
                        <a:solidFill>
                          <a:schemeClr val="tx1"/>
                        </a:solidFill>
                      </a:endParaRPr>
                    </a:p>
                  </a:txBody>
                  <a:tcPr/>
                </a:tc>
                <a:extLst>
                  <a:ext uri="{0D108BD9-81ED-4DB2-BD59-A6C34878D82A}">
                    <a16:rowId xmlns:a16="http://schemas.microsoft.com/office/drawing/2014/main" xmlns="" val="10000"/>
                  </a:ext>
                </a:extLst>
              </a:tr>
              <a:tr h="1112520">
                <a:tc>
                  <a:txBody>
                    <a:bodyPr/>
                    <a:lstStyle/>
                    <a:p>
                      <a:pPr algn="ctr"/>
                      <a:r>
                        <a:rPr kumimoji="0" lang="en-US" sz="1800" b="1" kern="1200" dirty="0" smtClean="0"/>
                        <a:t>S-OQ</a:t>
                      </a:r>
                      <a:r>
                        <a:rPr lang="en-US" sz="1800" b="1" baseline="30000" dirty="0" smtClean="0"/>
                        <a:t>®</a:t>
                      </a:r>
                      <a:endParaRPr kumimoji="0" lang="en-US" sz="1800" b="1" kern="1200" dirty="0">
                        <a:solidFill>
                          <a:srgbClr val="00B050"/>
                        </a:solidFill>
                        <a:latin typeface="+mn-lt"/>
                        <a:ea typeface="+mn-ea"/>
                        <a:cs typeface="+mn-cs"/>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accent2">
                              <a:lumMod val="75000"/>
                            </a:schemeClr>
                          </a:solidFill>
                          <a:effectLst>
                            <a:outerShdw blurRad="38100" dist="38100" dir="2700000" algn="tl">
                              <a:srgbClr val="000000">
                                <a:alpha val="43137"/>
                              </a:srgbClr>
                            </a:outerShdw>
                          </a:effectLst>
                        </a:rPr>
                        <a:t>Who?</a:t>
                      </a:r>
                      <a:r>
                        <a:rPr lang="en-US" sz="1400" b="0" dirty="0" smtClean="0"/>
                        <a:t> 82 adults enrolled in the TA</a:t>
                      </a:r>
                      <a:r>
                        <a:rPr lang="en-US" sz="1400" b="0" baseline="0" dirty="0" smtClean="0"/>
                        <a:t>Y Cri</a:t>
                      </a:r>
                      <a:r>
                        <a:rPr lang="en-US" sz="1400" b="0" dirty="0" smtClean="0"/>
                        <a:t>sis Residential Program (CRP) and Social Rehabilitation Program (SRP)</a:t>
                      </a:r>
                    </a:p>
                    <a:p>
                      <a:r>
                        <a:rPr kumimoji="0" lang="en-US" sz="1400" b="1" kern="1200" dirty="0" smtClean="0">
                          <a:solidFill>
                            <a:schemeClr val="accent2">
                              <a:lumMod val="75000"/>
                            </a:schemeClr>
                          </a:solidFill>
                          <a:effectLst>
                            <a:outerShdw blurRad="38100" dist="38100" dir="2700000" algn="tl">
                              <a:srgbClr val="000000">
                                <a:alpha val="43137"/>
                              </a:srgbClr>
                            </a:outerShdw>
                          </a:effectLst>
                          <a:latin typeface="+mn-lt"/>
                          <a:ea typeface="+mn-ea"/>
                          <a:cs typeface="+mn-cs"/>
                        </a:rPr>
                        <a:t>When?</a:t>
                      </a:r>
                      <a:r>
                        <a:rPr lang="en-US" sz="1400" b="0" dirty="0" smtClean="0"/>
                        <a:t> </a:t>
                      </a:r>
                      <a:r>
                        <a:rPr kumimoji="0" lang="en-US" sz="1400" b="0" kern="1200" dirty="0" smtClean="0">
                          <a:solidFill>
                            <a:schemeClr val="dk1"/>
                          </a:solidFill>
                          <a:latin typeface="+mn-lt"/>
                          <a:ea typeface="+mn-ea"/>
                          <a:cs typeface="+mn-cs"/>
                        </a:rPr>
                        <a:t>June 2015 to August 2016</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smtClean="0">
                          <a:solidFill>
                            <a:schemeClr val="accent2">
                              <a:lumMod val="75000"/>
                            </a:schemeClr>
                          </a:solidFill>
                          <a:effectLst>
                            <a:outerShdw blurRad="38100" dist="38100" dir="2700000" algn="tl">
                              <a:srgbClr val="000000">
                                <a:alpha val="43137"/>
                              </a:srgbClr>
                            </a:outerShdw>
                          </a:effectLst>
                          <a:latin typeface="+mn-lt"/>
                          <a:ea typeface="+mn-ea"/>
                          <a:cs typeface="+mn-cs"/>
                        </a:rPr>
                        <a:t>How</a:t>
                      </a:r>
                      <a:r>
                        <a:rPr lang="en-US" sz="1400" b="0" dirty="0" smtClean="0"/>
                        <a:t> </a:t>
                      </a:r>
                      <a:r>
                        <a:rPr kumimoji="0" lang="en-US" sz="1400" b="1" kern="1200" dirty="0" smtClean="0">
                          <a:solidFill>
                            <a:schemeClr val="accent2">
                              <a:lumMod val="75000"/>
                            </a:schemeClr>
                          </a:solidFill>
                          <a:effectLst>
                            <a:outerShdw blurRad="38100" dist="38100" dir="2700000" algn="tl">
                              <a:srgbClr val="000000">
                                <a:alpha val="43137"/>
                              </a:srgbClr>
                            </a:outerShdw>
                          </a:effectLst>
                          <a:latin typeface="+mn-lt"/>
                          <a:ea typeface="+mn-ea"/>
                          <a:cs typeface="+mn-cs"/>
                        </a:rPr>
                        <a:t>Did the</a:t>
                      </a:r>
                      <a:r>
                        <a:rPr kumimoji="0" lang="en-US" sz="1400" b="1" kern="1200" baseline="0" dirty="0" smtClean="0">
                          <a:solidFill>
                            <a:schemeClr val="accent2">
                              <a:lumMod val="75000"/>
                            </a:schemeClr>
                          </a:solidFill>
                          <a:effectLst>
                            <a:outerShdw blurRad="38100" dist="38100" dir="2700000" algn="tl">
                              <a:srgbClr val="000000">
                                <a:alpha val="43137"/>
                              </a:srgbClr>
                            </a:outerShdw>
                          </a:effectLst>
                          <a:latin typeface="+mn-lt"/>
                          <a:ea typeface="+mn-ea"/>
                          <a:cs typeface="+mn-cs"/>
                        </a:rPr>
                        <a:t> Program</a:t>
                      </a:r>
                      <a:r>
                        <a:rPr kumimoji="0" lang="en-US" sz="1400" b="1" kern="1200" dirty="0" smtClean="0">
                          <a:solidFill>
                            <a:schemeClr val="accent2">
                              <a:lumMod val="75000"/>
                            </a:schemeClr>
                          </a:solidFill>
                          <a:effectLst>
                            <a:outerShdw blurRad="38100" dist="38100" dir="2700000" algn="tl">
                              <a:srgbClr val="000000">
                                <a:alpha val="43137"/>
                              </a:srgbClr>
                            </a:outerShdw>
                          </a:effectLst>
                          <a:latin typeface="+mn-lt"/>
                          <a:ea typeface="+mn-ea"/>
                          <a:cs typeface="+mn-cs"/>
                        </a:rPr>
                        <a:t> Help?</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kern="1200" dirty="0" smtClean="0">
                          <a:solidFill>
                            <a:schemeClr val="dk1"/>
                          </a:solidFill>
                          <a:latin typeface="+mn-lt"/>
                          <a:ea typeface="+mn-ea"/>
                          <a:cs typeface="+mn-cs"/>
                        </a:rPr>
                        <a:t>34 clients (41.5%) reported  symptom distress levels that were below the measure’s clinical cutoff at the most recent follow-up assessment.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baseline="0" dirty="0" smtClean="0">
                          <a:solidFill>
                            <a:schemeClr val="tx1"/>
                          </a:solidFill>
                        </a:rPr>
                        <a:t>Of the 48 who remained above the cutoff at follow up, 15 (31.3%) showed clinical improvement in their distress level.</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baseline="0" dirty="0" smtClean="0">
                          <a:solidFill>
                            <a:schemeClr val="tx1"/>
                          </a:solidFill>
                        </a:rPr>
                        <a:t>Thus 59.8% of the clients reported some degree of clinical improvement after enrollment in the program.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Most change in scores meeting RCI was detected in week 2 of the program. </a:t>
                      </a:r>
                      <a:endParaRPr lang="en-US" sz="1400" dirty="0" smtClean="0">
                        <a:solidFill>
                          <a:srgbClr val="00B05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mn-cs"/>
                      </a:endParaRP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164643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For More Information:</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r>
              <a:rPr lang="en-US" dirty="0" smtClean="0"/>
              <a:t>Outcome Questionnaire</a:t>
            </a:r>
          </a:p>
          <a:p>
            <a:pPr lvl="1"/>
            <a:r>
              <a:rPr lang="en-US" dirty="0">
                <a:hlinkClick r:id="rId3"/>
              </a:rPr>
              <a:t>http://www.oqmeasures.com</a:t>
            </a:r>
            <a:r>
              <a:rPr lang="en-US" dirty="0" smtClean="0">
                <a:hlinkClick r:id="rId3"/>
              </a:rPr>
              <a:t>/</a:t>
            </a:r>
            <a:endParaRPr lang="en-US" dirty="0" smtClean="0"/>
          </a:p>
          <a:p>
            <a:pPr lvl="1"/>
            <a:endParaRPr lang="en-US" dirty="0" smtClean="0"/>
          </a:p>
          <a:p>
            <a:r>
              <a:rPr lang="en-US" dirty="0" smtClean="0"/>
              <a:t>CRAFFT</a:t>
            </a:r>
          </a:p>
          <a:p>
            <a:pPr lvl="1"/>
            <a:r>
              <a:rPr lang="en-US" dirty="0">
                <a:hlinkClick r:id="rId4"/>
              </a:rPr>
              <a:t>http://www.ceasar-boston.org/CRAFFT</a:t>
            </a:r>
            <a:r>
              <a:rPr lang="en-US" dirty="0" smtClean="0">
                <a:hlinkClick r:id="rId4"/>
              </a:rPr>
              <a:t>/</a:t>
            </a:r>
            <a:endParaRPr lang="en-US" dirty="0" smtClean="0"/>
          </a:p>
          <a:p>
            <a:endParaRPr lang="en-US" dirty="0" smtClean="0"/>
          </a:p>
          <a:p>
            <a:r>
              <a:rPr lang="en-US" dirty="0" smtClean="0"/>
              <a:t>SACS Part A and B</a:t>
            </a:r>
          </a:p>
          <a:p>
            <a:pPr lvl="1"/>
            <a:r>
              <a:rPr lang="en-US" dirty="0">
                <a:hlinkClick r:id="rId5"/>
              </a:rPr>
              <a:t>http://sacsinfo.com</a:t>
            </a:r>
            <a:r>
              <a:rPr lang="en-US" dirty="0" smtClean="0">
                <a:hlinkClick r:id="rId5"/>
              </a:rPr>
              <a:t>/</a:t>
            </a:r>
            <a:endParaRPr lang="en-US" dirty="0" smtClean="0"/>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42751264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411162"/>
          </a:xfrm>
        </p:spPr>
        <p:txBody>
          <a:bodyPr>
            <a:normAutofit fontScale="90000"/>
          </a:bodyPr>
          <a:lstStyle/>
          <a:p>
            <a:r>
              <a:rPr lang="en-US" dirty="0" smtClean="0">
                <a:solidFill>
                  <a:schemeClr val="tx1"/>
                </a:solidFill>
              </a:rPr>
              <a:t>Questions? </a:t>
            </a:r>
            <a:endParaRPr lang="en-US" dirty="0">
              <a:solidFill>
                <a:schemeClr val="tx1"/>
              </a:solidFill>
            </a:endParaRPr>
          </a:p>
        </p:txBody>
      </p:sp>
      <p:sp>
        <p:nvSpPr>
          <p:cNvPr id="9" name="Oval 8"/>
          <p:cNvSpPr/>
          <p:nvPr/>
        </p:nvSpPr>
        <p:spPr>
          <a:xfrm>
            <a:off x="2683764" y="2362200"/>
            <a:ext cx="3776472" cy="2514600"/>
          </a:xfrm>
          <a:prstGeom prst="ellipse">
            <a:avLst/>
          </a:prstGeom>
          <a:solidFill>
            <a:srgbClr val="FED0B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Calibri" panose="020F0502020204030204" pitchFamily="34" charset="0"/>
                <a:cs typeface="Calibri" panose="020F0502020204030204" pitchFamily="34" charset="0"/>
              </a:rPr>
              <a:t>Deepa Shanadi</a:t>
            </a:r>
          </a:p>
          <a:p>
            <a:pPr algn="ctr"/>
            <a:r>
              <a:rPr lang="en-US" sz="2000" b="1" dirty="0" smtClean="0">
                <a:solidFill>
                  <a:schemeClr val="tx1"/>
                </a:solidFill>
                <a:latin typeface="Calibri" panose="020F0502020204030204" pitchFamily="34" charset="0"/>
                <a:cs typeface="Calibri" panose="020F0502020204030204" pitchFamily="34" charset="0"/>
              </a:rPr>
              <a:t>HCA/CYBH</a:t>
            </a:r>
          </a:p>
          <a:p>
            <a:pPr algn="ctr"/>
            <a:r>
              <a:rPr lang="en-US" sz="2000" b="1" dirty="0" smtClean="0">
                <a:solidFill>
                  <a:schemeClr val="tx1"/>
                </a:solidFill>
                <a:latin typeface="Calibri" panose="020F0502020204030204" pitchFamily="34" charset="0"/>
                <a:cs typeface="Calibri" panose="020F0502020204030204" pitchFamily="34" charset="0"/>
                <a:hlinkClick r:id="rId3"/>
              </a:rPr>
              <a:t>dshanadi@ochca.com</a:t>
            </a:r>
            <a:endParaRPr lang="en-US" sz="2000" b="1" dirty="0" smtClean="0">
              <a:solidFill>
                <a:schemeClr val="tx1"/>
              </a:solidFill>
              <a:latin typeface="Calibri" panose="020F0502020204030204" pitchFamily="34" charset="0"/>
              <a:cs typeface="Calibri" panose="020F0502020204030204" pitchFamily="34" charset="0"/>
            </a:endParaRPr>
          </a:p>
          <a:p>
            <a:pPr algn="ctr"/>
            <a:r>
              <a:rPr lang="en-US" sz="2000" b="1" dirty="0" smtClean="0">
                <a:solidFill>
                  <a:schemeClr val="tx1"/>
                </a:solidFill>
                <a:latin typeface="Calibri" panose="020F0502020204030204" pitchFamily="34" charset="0"/>
                <a:cs typeface="Calibri" panose="020F0502020204030204" pitchFamily="34" charset="0"/>
              </a:rPr>
              <a:t>714- 834- 4321</a:t>
            </a:r>
            <a:endParaRPr lang="en-US" sz="20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45591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Workflow and Documentation</a:t>
            </a:r>
            <a:endParaRPr lang="en-US" dirty="0"/>
          </a:p>
        </p:txBody>
      </p:sp>
      <p:sp>
        <p:nvSpPr>
          <p:cNvPr id="3" name="Content Placeholder 2"/>
          <p:cNvSpPr>
            <a:spLocks noGrp="1"/>
          </p:cNvSpPr>
          <p:nvPr>
            <p:ph sz="quarter" idx="1"/>
          </p:nvPr>
        </p:nvSpPr>
        <p:spPr/>
        <p:txBody>
          <a:bodyPr/>
          <a:lstStyle/>
          <a:p>
            <a:r>
              <a:rPr lang="en-US" dirty="0" smtClean="0"/>
              <a:t>Review documents</a:t>
            </a:r>
          </a:p>
          <a:p>
            <a:pPr lvl="1"/>
            <a:r>
              <a:rPr lang="en-US" dirty="0" smtClean="0"/>
              <a:t>Workflows</a:t>
            </a:r>
          </a:p>
          <a:p>
            <a:pPr lvl="1"/>
            <a:r>
              <a:rPr lang="en-US" dirty="0" smtClean="0"/>
              <a:t>Documentation</a:t>
            </a:r>
            <a:endParaRPr lang="en-US" dirty="0"/>
          </a:p>
        </p:txBody>
      </p:sp>
    </p:spTree>
    <p:extLst>
      <p:ext uri="{BB962C8B-B14F-4D97-AF65-F5344CB8AC3E}">
        <p14:creationId xmlns:p14="http://schemas.microsoft.com/office/powerpoint/2010/main" val="2859686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772400" cy="411162"/>
          </a:xfrm>
        </p:spPr>
        <p:txBody>
          <a:bodyPr>
            <a:normAutofit fontScale="90000"/>
          </a:bodyPr>
          <a:lstStyle/>
          <a:p>
            <a:r>
              <a:rPr lang="en-US" dirty="0" smtClean="0">
                <a:solidFill>
                  <a:schemeClr val="tx1"/>
                </a:solidFill>
              </a:rPr>
              <a:t>What Will We Assess?</a:t>
            </a:r>
            <a:endParaRPr lang="en-US" dirty="0">
              <a:solidFill>
                <a:schemeClr val="tx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125993170"/>
              </p:ext>
            </p:extLst>
          </p:nvPr>
        </p:nvGraphicFramePr>
        <p:xfrm>
          <a:off x="914400" y="2133600"/>
          <a:ext cx="7315200" cy="3124200"/>
        </p:xfrm>
        <a:graphic>
          <a:graphicData uri="http://schemas.openxmlformats.org/drawingml/2006/table">
            <a:tbl>
              <a:tblPr firstRow="1" bandRow="1">
                <a:effectLst/>
                <a:tableStyleId>{5C22544A-7EE6-4342-B048-85BDC9FD1C3A}</a:tableStyleId>
              </a:tblPr>
              <a:tblGrid>
                <a:gridCol w="3657600">
                  <a:extLst>
                    <a:ext uri="{9D8B030D-6E8A-4147-A177-3AD203B41FA5}">
                      <a16:colId xmlns:a16="http://schemas.microsoft.com/office/drawing/2014/main" xmlns="" val="20000"/>
                    </a:ext>
                  </a:extLst>
                </a:gridCol>
                <a:gridCol w="3657600">
                  <a:extLst>
                    <a:ext uri="{9D8B030D-6E8A-4147-A177-3AD203B41FA5}">
                      <a16:colId xmlns:a16="http://schemas.microsoft.com/office/drawing/2014/main" xmlns="" val="20001"/>
                    </a:ext>
                  </a:extLst>
                </a:gridCol>
              </a:tblGrid>
              <a:tr h="685800">
                <a:tc>
                  <a:txBody>
                    <a:bodyPr/>
                    <a:lstStyle/>
                    <a:p>
                      <a:pPr algn="ctr"/>
                      <a:r>
                        <a:rPr lang="en-US" sz="2400" b="1" dirty="0" smtClean="0">
                          <a:effectLst>
                            <a:outerShdw blurRad="38100" dist="38100" dir="2700000" algn="tl">
                              <a:srgbClr val="000000">
                                <a:alpha val="43137"/>
                              </a:srgbClr>
                            </a:outerShdw>
                          </a:effectLst>
                          <a:latin typeface="Calibri" panose="020F0502020204030204" pitchFamily="34" charset="0"/>
                        </a:rPr>
                        <a:t>BHS Management</a:t>
                      </a:r>
                      <a:endParaRPr lang="en-US" sz="2400" b="1" dirty="0">
                        <a:effectLst>
                          <a:outerShdw blurRad="38100" dist="38100" dir="2700000" algn="tl">
                            <a:srgbClr val="000000">
                              <a:alpha val="43137"/>
                            </a:srgbClr>
                          </a:outerShdw>
                        </a:effectLst>
                        <a:latin typeface="Calibri" panose="020F0502020204030204" pitchFamily="34" charset="0"/>
                      </a:endParaRPr>
                    </a:p>
                  </a:txBody>
                  <a:tcPr anchor="ctr"/>
                </a:tc>
                <a:tc>
                  <a:txBody>
                    <a:bodyPr/>
                    <a:lstStyle/>
                    <a:p>
                      <a:pPr algn="ctr"/>
                      <a:r>
                        <a:rPr lang="en-US" sz="2400" b="1" dirty="0" smtClean="0">
                          <a:effectLst>
                            <a:outerShdw blurRad="38100" dist="38100" dir="2700000" algn="tl">
                              <a:srgbClr val="000000">
                                <a:alpha val="43137"/>
                              </a:srgbClr>
                            </a:outerShdw>
                          </a:effectLst>
                          <a:latin typeface="Calibri" panose="020F0502020204030204" pitchFamily="34" charset="0"/>
                        </a:rPr>
                        <a:t>CYBH Service Chiefs</a:t>
                      </a:r>
                      <a:endParaRPr lang="en-US" sz="2400" b="1" dirty="0">
                        <a:effectLst>
                          <a:outerShdw blurRad="38100" dist="38100" dir="2700000" algn="tl">
                            <a:srgbClr val="000000">
                              <a:alpha val="43137"/>
                            </a:srgbClr>
                          </a:outerShdw>
                        </a:effectLst>
                        <a:latin typeface="Calibri" panose="020F0502020204030204" pitchFamily="34" charset="0"/>
                      </a:endParaRPr>
                    </a:p>
                  </a:txBody>
                  <a:tcPr anchor="ctr"/>
                </a:tc>
                <a:extLst>
                  <a:ext uri="{0D108BD9-81ED-4DB2-BD59-A6C34878D82A}">
                    <a16:rowId xmlns:a16="http://schemas.microsoft.com/office/drawing/2014/main" xmlns="" val="10000"/>
                  </a:ext>
                </a:extLst>
              </a:tr>
              <a:tr h="609600">
                <a:tc>
                  <a:txBody>
                    <a:bodyPr/>
                    <a:lstStyle/>
                    <a:p>
                      <a:pPr algn="ctr"/>
                      <a:r>
                        <a:rPr lang="en-US" sz="2100" b="1" dirty="0" smtClean="0">
                          <a:effectLst/>
                          <a:latin typeface="Calibri" panose="020F0502020204030204" pitchFamily="34" charset="0"/>
                        </a:rPr>
                        <a:t>Depression</a:t>
                      </a:r>
                      <a:endParaRPr lang="en-US" sz="2100" b="1" dirty="0">
                        <a:effectLst/>
                        <a:latin typeface="Calibri" panose="020F0502020204030204" pitchFamily="34" charset="0"/>
                      </a:endParaRPr>
                    </a:p>
                  </a:txBody>
                  <a:tcPr anchor="ctr">
                    <a:solidFill>
                      <a:srgbClr val="FED0B4"/>
                    </a:solidFill>
                  </a:tcPr>
                </a:tc>
                <a:tc>
                  <a:txBody>
                    <a:bodyPr/>
                    <a:lstStyle/>
                    <a:p>
                      <a:pPr algn="ctr"/>
                      <a:r>
                        <a:rPr lang="en-US" sz="2100" b="1" dirty="0" smtClean="0">
                          <a:effectLst/>
                          <a:latin typeface="Calibri" panose="020F0502020204030204" pitchFamily="34" charset="0"/>
                        </a:rPr>
                        <a:t>Somatic</a:t>
                      </a:r>
                      <a:endParaRPr lang="en-US" sz="2100" b="1" dirty="0">
                        <a:effectLst/>
                        <a:latin typeface="Calibri" panose="020F0502020204030204" pitchFamily="34" charset="0"/>
                      </a:endParaRPr>
                    </a:p>
                  </a:txBody>
                  <a:tcPr anchor="ctr">
                    <a:solidFill>
                      <a:srgbClr val="FED0B4"/>
                    </a:solidFill>
                  </a:tcPr>
                </a:tc>
                <a:extLst>
                  <a:ext uri="{0D108BD9-81ED-4DB2-BD59-A6C34878D82A}">
                    <a16:rowId xmlns:a16="http://schemas.microsoft.com/office/drawing/2014/main" xmlns="" val="10001"/>
                  </a:ext>
                </a:extLst>
              </a:tr>
              <a:tr h="533400">
                <a:tc>
                  <a:txBody>
                    <a:bodyPr/>
                    <a:lstStyle/>
                    <a:p>
                      <a:pPr algn="ctr"/>
                      <a:r>
                        <a:rPr lang="en-US" sz="2100" b="1" dirty="0" smtClean="0">
                          <a:effectLst/>
                          <a:latin typeface="Calibri" panose="020F0502020204030204" pitchFamily="34" charset="0"/>
                        </a:rPr>
                        <a:t>Anxiety</a:t>
                      </a:r>
                      <a:endParaRPr lang="en-US" sz="2100" b="1" dirty="0">
                        <a:effectLst/>
                        <a:latin typeface="Calibri" panose="020F0502020204030204" pitchFamily="34" charset="0"/>
                      </a:endParaRPr>
                    </a:p>
                  </a:txBody>
                  <a:tcPr anchor="ctr">
                    <a:solidFill>
                      <a:srgbClr val="FEE8DA"/>
                    </a:solidFill>
                  </a:tcPr>
                </a:tc>
                <a:tc>
                  <a:txBody>
                    <a:bodyPr/>
                    <a:lstStyle/>
                    <a:p>
                      <a:pPr algn="ctr"/>
                      <a:r>
                        <a:rPr lang="en-US" sz="2100" b="1" dirty="0" smtClean="0">
                          <a:effectLst/>
                          <a:latin typeface="Calibri" panose="020F0502020204030204" pitchFamily="34" charset="0"/>
                        </a:rPr>
                        <a:t>Disrupted</a:t>
                      </a:r>
                      <a:r>
                        <a:rPr lang="en-US" sz="2100" b="1" baseline="0" dirty="0" smtClean="0">
                          <a:effectLst/>
                          <a:latin typeface="Calibri" panose="020F0502020204030204" pitchFamily="34" charset="0"/>
                        </a:rPr>
                        <a:t> </a:t>
                      </a:r>
                      <a:r>
                        <a:rPr lang="en-US" sz="2100" b="1" dirty="0" smtClean="0">
                          <a:effectLst/>
                          <a:latin typeface="Calibri" panose="020F0502020204030204" pitchFamily="34" charset="0"/>
                        </a:rPr>
                        <a:t>Sleep</a:t>
                      </a:r>
                      <a:endParaRPr lang="en-US" sz="2100" b="1" dirty="0">
                        <a:effectLst/>
                        <a:latin typeface="Calibri" panose="020F0502020204030204" pitchFamily="34" charset="0"/>
                      </a:endParaRPr>
                    </a:p>
                  </a:txBody>
                  <a:tcPr anchor="ctr">
                    <a:solidFill>
                      <a:srgbClr val="FEE8DA"/>
                    </a:solidFill>
                  </a:tcPr>
                </a:tc>
                <a:extLst>
                  <a:ext uri="{0D108BD9-81ED-4DB2-BD59-A6C34878D82A}">
                    <a16:rowId xmlns:a16="http://schemas.microsoft.com/office/drawing/2014/main" xmlns="" val="10002"/>
                  </a:ext>
                </a:extLst>
              </a:tr>
              <a:tr h="369969">
                <a:tc>
                  <a:txBody>
                    <a:bodyPr/>
                    <a:lstStyle/>
                    <a:p>
                      <a:pPr algn="ctr"/>
                      <a:r>
                        <a:rPr lang="en-US" sz="2100" b="1" dirty="0" smtClean="0">
                          <a:effectLst/>
                          <a:latin typeface="Calibri" panose="020F0502020204030204" pitchFamily="34" charset="0"/>
                        </a:rPr>
                        <a:t>Substance Use</a:t>
                      </a:r>
                      <a:endParaRPr lang="en-US" sz="2100" b="1" dirty="0">
                        <a:effectLst/>
                        <a:latin typeface="Calibri" panose="020F0502020204030204" pitchFamily="34" charset="0"/>
                      </a:endParaRPr>
                    </a:p>
                  </a:txBody>
                  <a:tcPr anchor="ctr">
                    <a:solidFill>
                      <a:srgbClr val="FED0B4"/>
                    </a:solidFill>
                  </a:tcPr>
                </a:tc>
                <a:tc>
                  <a:txBody>
                    <a:bodyPr/>
                    <a:lstStyle/>
                    <a:p>
                      <a:pPr algn="ctr"/>
                      <a:r>
                        <a:rPr lang="en-US" sz="2100" b="1" dirty="0" smtClean="0">
                          <a:effectLst/>
                          <a:latin typeface="Calibri" panose="020F0502020204030204" pitchFamily="34" charset="0"/>
                        </a:rPr>
                        <a:t>Disruptive</a:t>
                      </a:r>
                      <a:r>
                        <a:rPr lang="en-US" sz="2100" b="1" baseline="0" dirty="0" smtClean="0">
                          <a:effectLst/>
                          <a:latin typeface="Calibri" panose="020F0502020204030204" pitchFamily="34" charset="0"/>
                        </a:rPr>
                        <a:t> Behavioral Disorders</a:t>
                      </a:r>
                      <a:endParaRPr lang="en-US" sz="2100" b="1" dirty="0">
                        <a:effectLst/>
                        <a:latin typeface="Calibri" panose="020F0502020204030204" pitchFamily="34" charset="0"/>
                      </a:endParaRPr>
                    </a:p>
                  </a:txBody>
                  <a:tcPr anchor="ctr">
                    <a:solidFill>
                      <a:srgbClr val="FED0B4"/>
                    </a:solidFill>
                  </a:tcPr>
                </a:tc>
                <a:extLst>
                  <a:ext uri="{0D108BD9-81ED-4DB2-BD59-A6C34878D82A}">
                    <a16:rowId xmlns:a16="http://schemas.microsoft.com/office/drawing/2014/main" xmlns="" val="10003"/>
                  </a:ext>
                </a:extLst>
              </a:tr>
              <a:tr h="563880">
                <a:tc>
                  <a:txBody>
                    <a:bodyPr/>
                    <a:lstStyle/>
                    <a:p>
                      <a:pPr algn="ctr"/>
                      <a:r>
                        <a:rPr lang="en-US" sz="2100" b="1" dirty="0" smtClean="0">
                          <a:effectLst/>
                          <a:latin typeface="Calibri" panose="020F0502020204030204" pitchFamily="34" charset="0"/>
                        </a:rPr>
                        <a:t>Trauma</a:t>
                      </a:r>
                      <a:endParaRPr lang="en-US" sz="2100" b="1" dirty="0">
                        <a:effectLst/>
                        <a:latin typeface="Calibri" panose="020F0502020204030204" pitchFamily="34" charset="0"/>
                      </a:endParaRPr>
                    </a:p>
                  </a:txBody>
                  <a:tcPr anchor="ctr">
                    <a:solidFill>
                      <a:srgbClr val="FEE8DA"/>
                    </a:solidFill>
                  </a:tcPr>
                </a:tc>
                <a:tc>
                  <a:txBody>
                    <a:bodyPr/>
                    <a:lstStyle/>
                    <a:p>
                      <a:pPr algn="ctr"/>
                      <a:r>
                        <a:rPr lang="en-US" sz="2100" b="1" dirty="0" smtClean="0">
                          <a:effectLst/>
                          <a:latin typeface="Calibri" panose="020F0502020204030204" pitchFamily="34" charset="0"/>
                        </a:rPr>
                        <a:t>Severe</a:t>
                      </a:r>
                      <a:r>
                        <a:rPr lang="en-US" sz="2100" b="1" baseline="0" dirty="0" smtClean="0">
                          <a:effectLst/>
                          <a:latin typeface="Calibri" panose="020F0502020204030204" pitchFamily="34" charset="0"/>
                        </a:rPr>
                        <a:t> Mental Illness</a:t>
                      </a:r>
                      <a:endParaRPr lang="en-US" sz="2100" b="1" dirty="0">
                        <a:effectLst/>
                        <a:latin typeface="Calibri" panose="020F0502020204030204" pitchFamily="34" charset="0"/>
                      </a:endParaRPr>
                    </a:p>
                  </a:txBody>
                  <a:tcPr anchor="ctr">
                    <a:solidFill>
                      <a:srgbClr val="FEE8DA"/>
                    </a:solidFill>
                  </a:tcPr>
                </a:tc>
                <a:extLst>
                  <a:ext uri="{0D108BD9-81ED-4DB2-BD59-A6C34878D82A}">
                    <a16:rowId xmlns:a16="http://schemas.microsoft.com/office/drawing/2014/main" xmlns="" val="10004"/>
                  </a:ext>
                </a:extLst>
              </a:tr>
            </a:tbl>
          </a:graphicData>
        </a:graphic>
      </p:graphicFrame>
      <p:sp>
        <p:nvSpPr>
          <p:cNvPr id="5" name="Content Placeholder 2"/>
          <p:cNvSpPr txBox="1">
            <a:spLocks/>
          </p:cNvSpPr>
          <p:nvPr/>
        </p:nvSpPr>
        <p:spPr>
          <a:xfrm>
            <a:off x="609600" y="1219200"/>
            <a:ext cx="7467600" cy="9906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latin typeface="Calibri" panose="020F0502020204030204" pitchFamily="34" charset="0"/>
              </a:rPr>
              <a:t>Clinical indicators for CYBH were identified in two ways</a:t>
            </a:r>
            <a:endParaRPr lang="en-US" dirty="0">
              <a:latin typeface="Calibri" panose="020F0502020204030204" pitchFamily="34" charset="0"/>
            </a:endParaRPr>
          </a:p>
        </p:txBody>
      </p:sp>
    </p:spTree>
    <p:extLst>
      <p:ext uri="{BB962C8B-B14F-4D97-AF65-F5344CB8AC3E}">
        <p14:creationId xmlns:p14="http://schemas.microsoft.com/office/powerpoint/2010/main" val="23807401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1600200"/>
            <a:ext cx="6172200" cy="1828800"/>
          </a:xfrm>
        </p:spPr>
        <p:txBody>
          <a:bodyPr>
            <a:normAutofit fontScale="90000"/>
          </a:bodyPr>
          <a:lstStyle/>
          <a:p>
            <a:pPr algn="ctr"/>
            <a:r>
              <a:rPr lang="en-US" sz="3600" b="1" dirty="0" smtClean="0">
                <a:solidFill>
                  <a:schemeClr val="tx1"/>
                </a:solidFill>
              </a:rPr>
              <a:t>Children and Youth Behavioral </a:t>
            </a:r>
            <a:r>
              <a:rPr lang="en-US" sz="3600" dirty="0">
                <a:solidFill>
                  <a:schemeClr val="tx1"/>
                </a:solidFill>
              </a:rPr>
              <a:t>H</a:t>
            </a:r>
            <a:r>
              <a:rPr lang="en-US" sz="3600" b="1" dirty="0" smtClean="0">
                <a:solidFill>
                  <a:schemeClr val="tx1"/>
                </a:solidFill>
              </a:rPr>
              <a:t>ealth (CYBH) Standardized Clinical Assessment </a:t>
            </a:r>
            <a:endParaRPr lang="en-US" sz="3600" b="1" dirty="0">
              <a:solidFill>
                <a:schemeClr val="tx1"/>
              </a:solidFill>
            </a:endParaRPr>
          </a:p>
        </p:txBody>
      </p:sp>
      <p:sp>
        <p:nvSpPr>
          <p:cNvPr id="3" name="Subtitle 2"/>
          <p:cNvSpPr>
            <a:spLocks noGrp="1"/>
          </p:cNvSpPr>
          <p:nvPr>
            <p:ph type="subTitle" idx="1"/>
          </p:nvPr>
        </p:nvSpPr>
        <p:spPr/>
        <p:txBody>
          <a:bodyPr>
            <a:normAutofit/>
          </a:bodyPr>
          <a:lstStyle/>
          <a:p>
            <a:pPr algn="ctr"/>
            <a:r>
              <a:rPr lang="en-US" dirty="0" smtClean="0">
                <a:solidFill>
                  <a:schemeClr val="tx1"/>
                </a:solidFill>
              </a:rPr>
              <a:t>Orange County Health Care Agency (OCHCA)</a:t>
            </a:r>
          </a:p>
          <a:p>
            <a:pPr algn="ctr"/>
            <a:r>
              <a:rPr lang="en-US" dirty="0" smtClean="0">
                <a:solidFill>
                  <a:schemeClr val="tx1"/>
                </a:solidFill>
              </a:rPr>
              <a:t>Behavioral Health Services (BHS)</a:t>
            </a:r>
          </a:p>
          <a:p>
            <a:pPr algn="ctr"/>
            <a:r>
              <a:rPr lang="en-US" dirty="0" smtClean="0">
                <a:solidFill>
                  <a:schemeClr val="tx1"/>
                </a:solidFill>
              </a:rPr>
              <a:t>2017</a:t>
            </a:r>
            <a:endParaRPr lang="en-US" dirty="0">
              <a:solidFill>
                <a:schemeClr val="tx1"/>
              </a:solidFill>
            </a:endParaRPr>
          </a:p>
        </p:txBody>
      </p:sp>
    </p:spTree>
    <p:extLst>
      <p:ext uri="{BB962C8B-B14F-4D97-AF65-F5344CB8AC3E}">
        <p14:creationId xmlns:p14="http://schemas.microsoft.com/office/powerpoint/2010/main" val="3407868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772400" cy="411162"/>
          </a:xfrm>
        </p:spPr>
        <p:txBody>
          <a:bodyPr>
            <a:normAutofit fontScale="90000"/>
          </a:bodyPr>
          <a:lstStyle/>
          <a:p>
            <a:r>
              <a:rPr lang="en-US" dirty="0" smtClean="0">
                <a:solidFill>
                  <a:schemeClr val="tx1"/>
                </a:solidFill>
              </a:rPr>
              <a:t>How will we assess?</a:t>
            </a:r>
            <a:endParaRPr lang="en-US" dirty="0">
              <a:solidFill>
                <a:schemeClr val="tx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000377246"/>
              </p:ext>
            </p:extLst>
          </p:nvPr>
        </p:nvGraphicFramePr>
        <p:xfrm>
          <a:off x="914400" y="1447800"/>
          <a:ext cx="7315200" cy="3520440"/>
        </p:xfrm>
        <a:graphic>
          <a:graphicData uri="http://schemas.openxmlformats.org/drawingml/2006/table">
            <a:tbl>
              <a:tblPr firstRow="1" bandRow="1">
                <a:effectLst/>
                <a:tableStyleId>{5C22544A-7EE6-4342-B048-85BDC9FD1C3A}</a:tableStyleId>
              </a:tblPr>
              <a:tblGrid>
                <a:gridCol w="3657600">
                  <a:extLst>
                    <a:ext uri="{9D8B030D-6E8A-4147-A177-3AD203B41FA5}">
                      <a16:colId xmlns:a16="http://schemas.microsoft.com/office/drawing/2014/main" xmlns="" val="20000"/>
                    </a:ext>
                  </a:extLst>
                </a:gridCol>
                <a:gridCol w="3657600">
                  <a:extLst>
                    <a:ext uri="{9D8B030D-6E8A-4147-A177-3AD203B41FA5}">
                      <a16:colId xmlns:a16="http://schemas.microsoft.com/office/drawing/2014/main" xmlns="" val="20001"/>
                    </a:ext>
                  </a:extLst>
                </a:gridCol>
              </a:tblGrid>
              <a:tr h="685800">
                <a:tc>
                  <a:txBody>
                    <a:bodyPr/>
                    <a:lstStyle/>
                    <a:p>
                      <a:pPr algn="ctr"/>
                      <a:r>
                        <a:rPr lang="en-US" sz="2400" b="1" dirty="0" smtClean="0">
                          <a:effectLst>
                            <a:outerShdw blurRad="38100" dist="38100" dir="2700000" algn="tl">
                              <a:srgbClr val="000000">
                                <a:alpha val="43137"/>
                              </a:srgbClr>
                            </a:outerShdw>
                          </a:effectLst>
                          <a:latin typeface="Calibri" panose="020F0502020204030204" pitchFamily="34" charset="0"/>
                        </a:rPr>
                        <a:t>Indicator</a:t>
                      </a:r>
                      <a:endParaRPr lang="en-US" sz="2400" b="1" dirty="0">
                        <a:effectLst>
                          <a:outerShdw blurRad="38100" dist="38100" dir="2700000" algn="tl">
                            <a:srgbClr val="000000">
                              <a:alpha val="43137"/>
                            </a:srgbClr>
                          </a:outerShdw>
                        </a:effectLst>
                        <a:latin typeface="Calibri" panose="020F0502020204030204" pitchFamily="34" charset="0"/>
                      </a:endParaRPr>
                    </a:p>
                  </a:txBody>
                  <a:tcPr anchor="ctr"/>
                </a:tc>
                <a:tc>
                  <a:txBody>
                    <a:bodyPr/>
                    <a:lstStyle/>
                    <a:p>
                      <a:pPr algn="ctr"/>
                      <a:r>
                        <a:rPr lang="en-US" sz="2400" b="1" dirty="0" smtClean="0">
                          <a:effectLst>
                            <a:outerShdw blurRad="38100" dist="38100" dir="2700000" algn="tl">
                              <a:srgbClr val="000000">
                                <a:alpha val="43137"/>
                              </a:srgbClr>
                            </a:outerShdw>
                          </a:effectLst>
                          <a:latin typeface="Calibri" panose="020F0502020204030204" pitchFamily="34" charset="0"/>
                        </a:rPr>
                        <a:t>Tool</a:t>
                      </a:r>
                      <a:endParaRPr lang="en-US" sz="2400" b="1" dirty="0">
                        <a:effectLst>
                          <a:outerShdw blurRad="38100" dist="38100" dir="2700000" algn="tl">
                            <a:srgbClr val="000000">
                              <a:alpha val="43137"/>
                            </a:srgbClr>
                          </a:outerShdw>
                        </a:effectLst>
                        <a:latin typeface="Calibri" panose="020F0502020204030204" pitchFamily="34" charset="0"/>
                      </a:endParaRPr>
                    </a:p>
                  </a:txBody>
                  <a:tcPr anchor="ctr"/>
                </a:tc>
                <a:extLst>
                  <a:ext uri="{0D108BD9-81ED-4DB2-BD59-A6C34878D82A}">
                    <a16:rowId xmlns:a16="http://schemas.microsoft.com/office/drawing/2014/main" xmlns="" val="10000"/>
                  </a:ext>
                </a:extLst>
              </a:tr>
              <a:tr h="609600">
                <a:tc>
                  <a:txBody>
                    <a:bodyPr/>
                    <a:lstStyle/>
                    <a:p>
                      <a:pPr algn="ctr"/>
                      <a:r>
                        <a:rPr lang="en-US" sz="2100" b="1" dirty="0" smtClean="0">
                          <a:effectLst/>
                          <a:latin typeface="Calibri" panose="020F0502020204030204" pitchFamily="34" charset="0"/>
                        </a:rPr>
                        <a:t>Depression/Anxiety/Somatic/</a:t>
                      </a:r>
                    </a:p>
                    <a:p>
                      <a:pPr algn="ctr"/>
                      <a:r>
                        <a:rPr lang="en-US" sz="2100" b="1" dirty="0" smtClean="0">
                          <a:effectLst/>
                          <a:latin typeface="Calibri" panose="020F0502020204030204" pitchFamily="34" charset="0"/>
                        </a:rPr>
                        <a:t>Disrupted</a:t>
                      </a:r>
                      <a:r>
                        <a:rPr lang="en-US" sz="2100" b="1" baseline="0" dirty="0" smtClean="0">
                          <a:effectLst/>
                          <a:latin typeface="Calibri" panose="020F0502020204030204" pitchFamily="34" charset="0"/>
                        </a:rPr>
                        <a:t> Sleep/Disruptive Behavior Disorders/Severe Mental Illness/Substance Use/Trauma</a:t>
                      </a:r>
                      <a:endParaRPr lang="en-US" sz="2100" b="1" dirty="0">
                        <a:effectLst/>
                        <a:latin typeface="Calibri" panose="020F0502020204030204" pitchFamily="34" charset="0"/>
                      </a:endParaRPr>
                    </a:p>
                  </a:txBody>
                  <a:tcPr anchor="ctr">
                    <a:solidFill>
                      <a:srgbClr val="FED0B4"/>
                    </a:solidFill>
                  </a:tcPr>
                </a:tc>
                <a:tc>
                  <a:txBody>
                    <a:bodyPr/>
                    <a:lstStyle/>
                    <a:p>
                      <a:pPr algn="ctr"/>
                      <a:r>
                        <a:rPr lang="en-US" sz="2100" b="1" dirty="0" smtClean="0">
                          <a:effectLst/>
                          <a:latin typeface="Calibri" panose="020F0502020204030204" pitchFamily="34" charset="0"/>
                        </a:rPr>
                        <a:t>Outcome Questionnaire</a:t>
                      </a:r>
                      <a:endParaRPr lang="en-US" sz="2100" b="1" dirty="0">
                        <a:effectLst/>
                        <a:latin typeface="Calibri" panose="020F0502020204030204" pitchFamily="34" charset="0"/>
                      </a:endParaRPr>
                    </a:p>
                  </a:txBody>
                  <a:tcPr anchor="ctr">
                    <a:solidFill>
                      <a:srgbClr val="FED0B4"/>
                    </a:solidFill>
                  </a:tcPr>
                </a:tc>
                <a:extLst>
                  <a:ext uri="{0D108BD9-81ED-4DB2-BD59-A6C34878D82A}">
                    <a16:rowId xmlns:a16="http://schemas.microsoft.com/office/drawing/2014/main" xmlns="" val="10001"/>
                  </a:ext>
                </a:extLst>
              </a:tr>
              <a:tr h="369969">
                <a:tc>
                  <a:txBody>
                    <a:bodyPr/>
                    <a:lstStyle/>
                    <a:p>
                      <a:pPr algn="ctr"/>
                      <a:r>
                        <a:rPr lang="en-US" sz="2100" b="1" dirty="0" smtClean="0">
                          <a:effectLst/>
                          <a:latin typeface="Calibri" panose="020F0502020204030204" pitchFamily="34" charset="0"/>
                        </a:rPr>
                        <a:t>Substance Use</a:t>
                      </a:r>
                      <a:endParaRPr lang="en-US" sz="2100" b="1" dirty="0">
                        <a:effectLst/>
                        <a:latin typeface="Calibri" panose="020F0502020204030204" pitchFamily="34" charset="0"/>
                      </a:endParaRPr>
                    </a:p>
                  </a:txBody>
                  <a:tcPr anchor="ctr">
                    <a:solidFill>
                      <a:srgbClr val="FED0B4"/>
                    </a:solidFill>
                  </a:tcPr>
                </a:tc>
                <a:tc>
                  <a:txBody>
                    <a:bodyPr/>
                    <a:lstStyle/>
                    <a:p>
                      <a:pPr algn="ctr"/>
                      <a:r>
                        <a:rPr lang="en-US" sz="2100" b="1" dirty="0" smtClean="0">
                          <a:effectLst/>
                          <a:latin typeface="Calibri" panose="020F0502020204030204" pitchFamily="34" charset="0"/>
                        </a:rPr>
                        <a:t>CRAFFT,</a:t>
                      </a:r>
                      <a:r>
                        <a:rPr lang="en-US" sz="2100" b="1" baseline="0" dirty="0" smtClean="0">
                          <a:effectLst/>
                          <a:latin typeface="Calibri" panose="020F0502020204030204" pitchFamily="34" charset="0"/>
                        </a:rPr>
                        <a:t> SACS A and B</a:t>
                      </a:r>
                      <a:endParaRPr lang="en-US" sz="2100" b="1" dirty="0">
                        <a:effectLst/>
                        <a:latin typeface="Calibri" panose="020F0502020204030204" pitchFamily="34" charset="0"/>
                      </a:endParaRPr>
                    </a:p>
                  </a:txBody>
                  <a:tcPr anchor="ctr">
                    <a:solidFill>
                      <a:srgbClr val="FED0B4"/>
                    </a:solidFill>
                  </a:tcPr>
                </a:tc>
                <a:extLst>
                  <a:ext uri="{0D108BD9-81ED-4DB2-BD59-A6C34878D82A}">
                    <a16:rowId xmlns:a16="http://schemas.microsoft.com/office/drawing/2014/main" xmlns="" val="10002"/>
                  </a:ext>
                </a:extLst>
              </a:tr>
              <a:tr h="563880">
                <a:tc>
                  <a:txBody>
                    <a:bodyPr/>
                    <a:lstStyle/>
                    <a:p>
                      <a:pPr algn="ctr"/>
                      <a:r>
                        <a:rPr lang="en-US" sz="2100" b="1" dirty="0" smtClean="0">
                          <a:effectLst/>
                          <a:latin typeface="Calibri" panose="020F0502020204030204" pitchFamily="34" charset="0"/>
                        </a:rPr>
                        <a:t>Trauma</a:t>
                      </a:r>
                      <a:endParaRPr lang="en-US" sz="2100" b="1" dirty="0">
                        <a:effectLst/>
                        <a:latin typeface="Calibri" panose="020F0502020204030204" pitchFamily="34" charset="0"/>
                      </a:endParaRPr>
                    </a:p>
                  </a:txBody>
                  <a:tcPr anchor="ctr">
                    <a:solidFill>
                      <a:srgbClr val="FEE8DA"/>
                    </a:solidFill>
                  </a:tcPr>
                </a:tc>
                <a:tc>
                  <a:txBody>
                    <a:bodyPr/>
                    <a:lstStyle/>
                    <a:p>
                      <a:pPr algn="ctr"/>
                      <a:r>
                        <a:rPr lang="en-US" sz="2100" b="1" dirty="0" smtClean="0">
                          <a:effectLst/>
                          <a:latin typeface="Calibri" panose="020F0502020204030204" pitchFamily="34" charset="0"/>
                        </a:rPr>
                        <a:t>BHS 3 item screen, PTSD Measure (PCL-5, PCL-6)</a:t>
                      </a:r>
                      <a:endParaRPr lang="en-US" sz="2100" b="1" dirty="0">
                        <a:effectLst/>
                        <a:latin typeface="Calibri" panose="020F0502020204030204" pitchFamily="34" charset="0"/>
                      </a:endParaRPr>
                    </a:p>
                  </a:txBody>
                  <a:tcPr anchor="ctr">
                    <a:solidFill>
                      <a:srgbClr val="FEE8DA"/>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558864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When will we assess?</a:t>
            </a:r>
            <a:endParaRPr lang="en-US" dirty="0">
              <a:solidFill>
                <a:schemeClr val="tx1"/>
              </a:solidFill>
            </a:endParaRPr>
          </a:p>
        </p:txBody>
      </p:sp>
      <p:graphicFrame>
        <p:nvGraphicFramePr>
          <p:cNvPr id="7" name="Diagram 6"/>
          <p:cNvGraphicFramePr/>
          <p:nvPr>
            <p:extLst>
              <p:ext uri="{D42A27DB-BD31-4B8C-83A1-F6EECF244321}">
                <p14:modId xmlns:p14="http://schemas.microsoft.com/office/powerpoint/2010/main" val="3567060616"/>
              </p:ext>
            </p:extLst>
          </p:nvPr>
        </p:nvGraphicFramePr>
        <p:xfrm>
          <a:off x="381000" y="1143000"/>
          <a:ext cx="4114800" cy="32216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7"/>
          <p:cNvGraphicFramePr>
            <a:graphicFrameLocks noGrp="1"/>
          </p:cNvGraphicFramePr>
          <p:nvPr>
            <p:ph sz="quarter" idx="1"/>
            <p:extLst>
              <p:ext uri="{D42A27DB-BD31-4B8C-83A1-F6EECF244321}">
                <p14:modId xmlns:p14="http://schemas.microsoft.com/office/powerpoint/2010/main" val="3730804413"/>
              </p:ext>
            </p:extLst>
          </p:nvPr>
        </p:nvGraphicFramePr>
        <p:xfrm>
          <a:off x="4579088" y="4038600"/>
          <a:ext cx="3657600" cy="2133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160718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27038"/>
            <a:ext cx="8382000" cy="411162"/>
          </a:xfrm>
        </p:spPr>
        <p:txBody>
          <a:bodyPr>
            <a:normAutofit fontScale="90000"/>
          </a:bodyPr>
          <a:lstStyle/>
          <a:p>
            <a:r>
              <a:rPr lang="en-US" dirty="0" smtClean="0">
                <a:solidFill>
                  <a:schemeClr val="tx1"/>
                </a:solidFill>
              </a:rPr>
              <a:t>Assessment Workflow</a:t>
            </a:r>
            <a:endParaRPr lang="en-US" dirty="0">
              <a:solidFill>
                <a:schemeClr val="tx1"/>
              </a:solidFill>
            </a:endParaRPr>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608084818"/>
              </p:ext>
            </p:extLst>
          </p:nvPr>
        </p:nvGraphicFramePr>
        <p:xfrm>
          <a:off x="228600" y="1066800"/>
          <a:ext cx="83820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3090871" y="1066800"/>
            <a:ext cx="2776529" cy="369332"/>
          </a:xfrm>
          <a:prstGeom prst="rect">
            <a:avLst/>
          </a:prstGeom>
          <a:noFill/>
        </p:spPr>
        <p:txBody>
          <a:bodyPr wrap="none" rtlCol="0">
            <a:spAutoFit/>
          </a:bodyPr>
          <a:lstStyle/>
          <a:p>
            <a:r>
              <a:rPr lang="en-US" b="1" dirty="0" smtClean="0">
                <a:latin typeface="Calibri" panose="020F0502020204030204" pitchFamily="34" charset="0"/>
              </a:rPr>
              <a:t>Completed at Intake: SBIRT</a:t>
            </a:r>
            <a:endParaRPr lang="en-US" b="1" dirty="0">
              <a:latin typeface="Calibri" panose="020F0502020204030204" pitchFamily="34" charset="0"/>
            </a:endParaRPr>
          </a:p>
        </p:txBody>
      </p:sp>
      <p:sp>
        <p:nvSpPr>
          <p:cNvPr id="9" name="TextBox 8"/>
          <p:cNvSpPr txBox="1"/>
          <p:nvPr/>
        </p:nvSpPr>
        <p:spPr>
          <a:xfrm>
            <a:off x="7010400" y="1078468"/>
            <a:ext cx="1371600" cy="369332"/>
          </a:xfrm>
          <a:prstGeom prst="rect">
            <a:avLst/>
          </a:prstGeom>
          <a:noFill/>
        </p:spPr>
        <p:txBody>
          <a:bodyPr wrap="square" rtlCol="0">
            <a:spAutoFit/>
          </a:bodyPr>
          <a:lstStyle/>
          <a:p>
            <a:pPr lvl="0" algn="ctr"/>
            <a:r>
              <a:rPr lang="en-US" b="1" dirty="0" smtClean="0">
                <a:latin typeface="Calibri" panose="020F0502020204030204" pitchFamily="34" charset="0"/>
                <a:cs typeface="Calibri" panose="020F0502020204030204" pitchFamily="34" charset="0"/>
              </a:rPr>
              <a:t>Periodic</a:t>
            </a:r>
            <a:endParaRPr lang="en-US" b="1" dirty="0">
              <a:latin typeface="Calibri" panose="020F0502020204030204" pitchFamily="34" charset="0"/>
            </a:endParaRPr>
          </a:p>
        </p:txBody>
      </p:sp>
      <p:sp>
        <p:nvSpPr>
          <p:cNvPr id="3" name="Half Frame 2"/>
          <p:cNvSpPr/>
          <p:nvPr/>
        </p:nvSpPr>
        <p:spPr>
          <a:xfrm>
            <a:off x="1981200" y="1159847"/>
            <a:ext cx="1195552" cy="585083"/>
          </a:xfrm>
          <a:prstGeom prst="halfFrame">
            <a:avLst>
              <a:gd name="adj1" fmla="val 18764"/>
              <a:gd name="adj2" fmla="val 200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Half Frame 10"/>
          <p:cNvSpPr/>
          <p:nvPr/>
        </p:nvSpPr>
        <p:spPr>
          <a:xfrm rot="5400000">
            <a:off x="6124603" y="852496"/>
            <a:ext cx="576043" cy="1195551"/>
          </a:xfrm>
          <a:prstGeom prst="halfFrame">
            <a:avLst>
              <a:gd name="adj1" fmla="val 18764"/>
              <a:gd name="adj2" fmla="val 200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Half Frame 11"/>
          <p:cNvSpPr/>
          <p:nvPr/>
        </p:nvSpPr>
        <p:spPr>
          <a:xfrm rot="10800000">
            <a:off x="5785143" y="4822073"/>
            <a:ext cx="1195552" cy="585083"/>
          </a:xfrm>
          <a:prstGeom prst="halfFrame">
            <a:avLst>
              <a:gd name="adj1" fmla="val 18764"/>
              <a:gd name="adj2" fmla="val 200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Half Frame 12"/>
          <p:cNvSpPr/>
          <p:nvPr/>
        </p:nvSpPr>
        <p:spPr>
          <a:xfrm rot="16200000">
            <a:off x="2367154" y="4524403"/>
            <a:ext cx="576043" cy="1195551"/>
          </a:xfrm>
          <a:prstGeom prst="halfFrame">
            <a:avLst>
              <a:gd name="adj1" fmla="val 18764"/>
              <a:gd name="adj2" fmla="val 200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073329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772400" cy="411162"/>
          </a:xfrm>
        </p:spPr>
        <p:txBody>
          <a:bodyPr>
            <a:normAutofit fontScale="90000"/>
          </a:bodyPr>
          <a:lstStyle/>
          <a:p>
            <a:r>
              <a:rPr lang="en-US" sz="3000" b="1" dirty="0" smtClean="0">
                <a:solidFill>
                  <a:schemeClr val="tx1"/>
                </a:solidFill>
              </a:rPr>
              <a:t>Why the Outcome Questionnaire (OQ</a:t>
            </a:r>
            <a:r>
              <a:rPr lang="en-US" sz="2200" baseline="30000" dirty="0" smtClean="0">
                <a:solidFill>
                  <a:schemeClr val="tx1"/>
                </a:solidFill>
              </a:rPr>
              <a:t>®</a:t>
            </a:r>
            <a:r>
              <a:rPr lang="en-US" sz="3000" b="1" dirty="0" smtClean="0">
                <a:solidFill>
                  <a:schemeClr val="tx1"/>
                </a:solidFill>
              </a:rPr>
              <a:t>)?</a:t>
            </a:r>
            <a:endParaRPr lang="en-US" sz="3000" b="1" dirty="0">
              <a:solidFill>
                <a:schemeClr val="tx1"/>
              </a:solidFill>
            </a:endParaRPr>
          </a:p>
        </p:txBody>
      </p:sp>
      <p:sp>
        <p:nvSpPr>
          <p:cNvPr id="3" name="Content Placeholder 2"/>
          <p:cNvSpPr>
            <a:spLocks noGrp="1"/>
          </p:cNvSpPr>
          <p:nvPr>
            <p:ph sz="quarter" idx="1"/>
          </p:nvPr>
        </p:nvSpPr>
        <p:spPr>
          <a:xfrm>
            <a:off x="457200" y="1143000"/>
            <a:ext cx="8382000" cy="5029200"/>
          </a:xfrm>
        </p:spPr>
        <p:txBody>
          <a:bodyPr>
            <a:normAutofit/>
          </a:bodyPr>
          <a:lstStyle/>
          <a:p>
            <a:pPr>
              <a:spcBef>
                <a:spcPts val="0"/>
              </a:spcBef>
              <a:spcAft>
                <a:spcPts val="1200"/>
              </a:spcAft>
            </a:pPr>
            <a:r>
              <a:rPr lang="en-US" b="1" dirty="0">
                <a:latin typeface="Calibri" panose="020F0502020204030204" pitchFamily="34" charset="0"/>
              </a:rPr>
              <a:t>Clinical utility</a:t>
            </a:r>
          </a:p>
          <a:p>
            <a:pPr>
              <a:spcBef>
                <a:spcPts val="0"/>
              </a:spcBef>
            </a:pPr>
            <a:r>
              <a:rPr lang="en-US" b="1" dirty="0" smtClean="0">
                <a:latin typeface="Calibri" panose="020F0502020204030204" pitchFamily="34" charset="0"/>
              </a:rPr>
              <a:t>Comprehensive system with versions for different ages/raters:</a:t>
            </a:r>
          </a:p>
          <a:p>
            <a:pPr lvl="1">
              <a:spcBef>
                <a:spcPts val="0"/>
              </a:spcBef>
            </a:pPr>
            <a:r>
              <a:rPr lang="en-US" dirty="0" smtClean="0">
                <a:latin typeface="Calibri" panose="020F0502020204030204" pitchFamily="34" charset="0"/>
              </a:rPr>
              <a:t>Parent/Guardian/Collateral </a:t>
            </a:r>
          </a:p>
          <a:p>
            <a:pPr lvl="1">
              <a:spcBef>
                <a:spcPts val="0"/>
              </a:spcBef>
              <a:spcAft>
                <a:spcPts val="1200"/>
              </a:spcAft>
            </a:pPr>
            <a:r>
              <a:rPr lang="en-US" dirty="0" smtClean="0">
                <a:latin typeface="Calibri" panose="020F0502020204030204" pitchFamily="34" charset="0"/>
              </a:rPr>
              <a:t>Client Self-report</a:t>
            </a:r>
            <a:endParaRPr lang="en-US" dirty="0">
              <a:latin typeface="Calibri" panose="020F0502020204030204" pitchFamily="34" charset="0"/>
            </a:endParaRPr>
          </a:p>
          <a:p>
            <a:pPr>
              <a:spcBef>
                <a:spcPts val="0"/>
              </a:spcBef>
              <a:spcAft>
                <a:spcPts val="1200"/>
              </a:spcAft>
            </a:pPr>
            <a:r>
              <a:rPr lang="en-US" b="1" dirty="0" smtClean="0">
                <a:latin typeface="Calibri" panose="020F0502020204030204" pitchFamily="34" charset="0"/>
              </a:rPr>
              <a:t>Scores can be compared across versions</a:t>
            </a:r>
          </a:p>
          <a:p>
            <a:pPr>
              <a:spcBef>
                <a:spcPts val="0"/>
              </a:spcBef>
              <a:spcAft>
                <a:spcPts val="1200"/>
              </a:spcAft>
            </a:pPr>
            <a:r>
              <a:rPr lang="en-US" b="1" dirty="0" smtClean="0">
                <a:latin typeface="Calibri" panose="020F0502020204030204" pitchFamily="34" charset="0"/>
              </a:rPr>
              <a:t>Sensitive </a:t>
            </a:r>
            <a:r>
              <a:rPr lang="en-US" b="1" dirty="0">
                <a:latin typeface="Calibri" panose="020F0502020204030204" pitchFamily="34" charset="0"/>
              </a:rPr>
              <a:t>to change over brief periods (7 days</a:t>
            </a:r>
            <a:r>
              <a:rPr lang="en-US" b="1" dirty="0" smtClean="0">
                <a:latin typeface="Calibri" panose="020F0502020204030204" pitchFamily="34" charset="0"/>
              </a:rPr>
              <a:t>)</a:t>
            </a:r>
          </a:p>
          <a:p>
            <a:pPr>
              <a:spcBef>
                <a:spcPts val="0"/>
              </a:spcBef>
              <a:spcAft>
                <a:spcPts val="1200"/>
              </a:spcAft>
            </a:pPr>
            <a:r>
              <a:rPr lang="en-US" b="1" dirty="0" smtClean="0">
                <a:latin typeface="Calibri" panose="020F0502020204030204" pitchFamily="34" charset="0"/>
              </a:rPr>
              <a:t>Reliable</a:t>
            </a:r>
            <a:r>
              <a:rPr lang="en-US" b="1" dirty="0">
                <a:latin typeface="Calibri" panose="020F0502020204030204" pitchFamily="34" charset="0"/>
              </a:rPr>
              <a:t>, </a:t>
            </a:r>
            <a:r>
              <a:rPr lang="en-US" b="1" dirty="0" smtClean="0">
                <a:latin typeface="Calibri" panose="020F0502020204030204" pitchFamily="34" charset="0"/>
              </a:rPr>
              <a:t>valid </a:t>
            </a:r>
            <a:r>
              <a:rPr lang="en-US" b="1" dirty="0">
                <a:latin typeface="Calibri" panose="020F0502020204030204" pitchFamily="34" charset="0"/>
              </a:rPr>
              <a:t>and psychometrically </a:t>
            </a:r>
            <a:r>
              <a:rPr lang="en-US" b="1" dirty="0" smtClean="0">
                <a:latin typeface="Calibri" panose="020F0502020204030204" pitchFamily="34" charset="0"/>
              </a:rPr>
              <a:t>well-supported</a:t>
            </a:r>
          </a:p>
          <a:p>
            <a:pPr>
              <a:spcBef>
                <a:spcPts val="0"/>
              </a:spcBef>
              <a:spcAft>
                <a:spcPts val="1200"/>
              </a:spcAft>
            </a:pPr>
            <a:r>
              <a:rPr lang="en-US" b="1" dirty="0" smtClean="0">
                <a:latin typeface="Calibri" panose="020F0502020204030204" pitchFamily="34" charset="0"/>
              </a:rPr>
              <a:t>Available in all threshold languages, plus Mandarin Chinese</a:t>
            </a:r>
          </a:p>
          <a:p>
            <a:pPr>
              <a:spcBef>
                <a:spcPts val="0"/>
              </a:spcBef>
              <a:spcAft>
                <a:spcPts val="1200"/>
              </a:spcAft>
            </a:pPr>
            <a:r>
              <a:rPr lang="en-US" b="1" dirty="0" smtClean="0">
                <a:latin typeface="Calibri" panose="020F0502020204030204" pitchFamily="34" charset="0"/>
              </a:rPr>
              <a:t>Fifth grade reading level</a:t>
            </a:r>
          </a:p>
          <a:p>
            <a:pPr>
              <a:spcBef>
                <a:spcPts val="0"/>
              </a:spcBef>
              <a:spcAft>
                <a:spcPts val="1200"/>
              </a:spcAft>
            </a:pPr>
            <a:endParaRPr lang="en-US" dirty="0" smtClean="0">
              <a:latin typeface="Calibri" panose="020F0502020204030204" pitchFamily="34" charset="0"/>
            </a:endParaRPr>
          </a:p>
          <a:p>
            <a:pPr>
              <a:spcBef>
                <a:spcPts val="0"/>
              </a:spcBef>
              <a:spcAft>
                <a:spcPts val="1200"/>
              </a:spcAft>
            </a:pPr>
            <a:endParaRPr lang="en-US" dirty="0">
              <a:latin typeface="Calibri" panose="020F0502020204030204" pitchFamily="34" charset="0"/>
            </a:endParaRPr>
          </a:p>
        </p:txBody>
      </p:sp>
    </p:spTree>
    <p:extLst>
      <p:ext uri="{BB962C8B-B14F-4D97-AF65-F5344CB8AC3E}">
        <p14:creationId xmlns:p14="http://schemas.microsoft.com/office/powerpoint/2010/main" val="4019510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772400" cy="411162"/>
          </a:xfrm>
        </p:spPr>
        <p:txBody>
          <a:bodyPr>
            <a:normAutofit fontScale="90000"/>
          </a:bodyPr>
          <a:lstStyle/>
          <a:p>
            <a:r>
              <a:rPr lang="en-US" sz="4000" dirty="0" smtClean="0">
                <a:solidFill>
                  <a:schemeClr val="tx1"/>
                </a:solidFill>
              </a:rPr>
              <a:t>OQ</a:t>
            </a:r>
            <a:r>
              <a:rPr lang="en-US" baseline="30000" dirty="0">
                <a:solidFill>
                  <a:schemeClr val="tx1"/>
                </a:solidFill>
              </a:rPr>
              <a:t>® </a:t>
            </a:r>
            <a:r>
              <a:rPr lang="en-US" dirty="0" smtClean="0">
                <a:solidFill>
                  <a:schemeClr val="tx1"/>
                </a:solidFill>
              </a:rPr>
              <a:t>Reference Guide</a:t>
            </a:r>
            <a:endParaRPr lang="en-US" dirty="0">
              <a:solidFill>
                <a:schemeClr val="tx1"/>
              </a:solidFill>
            </a:endParaRP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651068557"/>
              </p:ext>
            </p:extLst>
          </p:nvPr>
        </p:nvGraphicFramePr>
        <p:xfrm>
          <a:off x="304800" y="1066800"/>
          <a:ext cx="83058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92235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772400" cy="411162"/>
          </a:xfrm>
        </p:spPr>
        <p:txBody>
          <a:bodyPr>
            <a:noAutofit/>
          </a:bodyPr>
          <a:lstStyle/>
          <a:p>
            <a:r>
              <a:rPr lang="en-US" sz="3600" dirty="0" smtClean="0">
                <a:solidFill>
                  <a:schemeClr val="tx1"/>
                </a:solidFill>
              </a:rPr>
              <a:t>OQ</a:t>
            </a:r>
            <a:r>
              <a:rPr lang="en-US" sz="2800" baseline="30000" dirty="0">
                <a:solidFill>
                  <a:schemeClr val="tx1"/>
                </a:solidFill>
              </a:rPr>
              <a:t>®  </a:t>
            </a:r>
            <a:r>
              <a:rPr lang="en-US" sz="2800" dirty="0" smtClean="0">
                <a:solidFill>
                  <a:schemeClr val="tx1"/>
                </a:solidFill>
              </a:rPr>
              <a:t>Scoring Guide</a:t>
            </a:r>
            <a:endParaRPr lang="en-US" sz="2800" dirty="0">
              <a:solidFill>
                <a:schemeClr val="tx1"/>
              </a:solidFill>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317787990"/>
              </p:ext>
            </p:extLst>
          </p:nvPr>
        </p:nvGraphicFramePr>
        <p:xfrm>
          <a:off x="381000" y="1066800"/>
          <a:ext cx="80772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1752600" y="6146157"/>
            <a:ext cx="6324600" cy="307777"/>
          </a:xfrm>
          <a:prstGeom prst="rect">
            <a:avLst/>
          </a:prstGeom>
          <a:noFill/>
        </p:spPr>
        <p:txBody>
          <a:bodyPr wrap="square" rtlCol="0">
            <a:spAutoFit/>
          </a:bodyPr>
          <a:lstStyle/>
          <a:p>
            <a:r>
              <a:rPr lang="en-US" sz="1400" b="1" dirty="0">
                <a:latin typeface="Calibri" panose="020F0502020204030204" pitchFamily="34" charset="0"/>
                <a:cs typeface="Calibri" panose="020F0502020204030204" pitchFamily="34" charset="0"/>
              </a:rPr>
              <a:t>Scale: 0= Never, 1= Rarely, 2= Sometimes, 3= Frequently, 4= Almost Always</a:t>
            </a:r>
          </a:p>
        </p:txBody>
      </p:sp>
    </p:spTree>
    <p:extLst>
      <p:ext uri="{BB962C8B-B14F-4D97-AF65-F5344CB8AC3E}">
        <p14:creationId xmlns:p14="http://schemas.microsoft.com/office/powerpoint/2010/main" val="11998152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772400" cy="411162"/>
          </a:xfrm>
        </p:spPr>
        <p:txBody>
          <a:bodyPr>
            <a:normAutofit fontScale="90000"/>
          </a:bodyPr>
          <a:lstStyle/>
          <a:p>
            <a:r>
              <a:rPr lang="en-US" dirty="0" smtClean="0">
                <a:solidFill>
                  <a:schemeClr val="tx1"/>
                </a:solidFill>
              </a:rPr>
              <a:t>Addressing </a:t>
            </a:r>
            <a:r>
              <a:rPr lang="en-US" sz="4000" dirty="0" smtClean="0">
                <a:solidFill>
                  <a:schemeClr val="tx1"/>
                </a:solidFill>
              </a:rPr>
              <a:t>OQ</a:t>
            </a:r>
            <a:r>
              <a:rPr lang="en-US" baseline="30000" dirty="0">
                <a:solidFill>
                  <a:schemeClr val="tx1"/>
                </a:solidFill>
              </a:rPr>
              <a:t>® </a:t>
            </a:r>
            <a:r>
              <a:rPr lang="en-US" dirty="0" smtClean="0">
                <a:solidFill>
                  <a:schemeClr val="tx1"/>
                </a:solidFill>
              </a:rPr>
              <a:t>Critical Items</a:t>
            </a:r>
            <a:endParaRPr lang="en-US" dirty="0">
              <a:solidFill>
                <a:schemeClr val="tx1"/>
              </a:solidFill>
            </a:endParaRPr>
          </a:p>
        </p:txBody>
      </p:sp>
      <p:sp>
        <p:nvSpPr>
          <p:cNvPr id="3" name="Content Placeholder 2"/>
          <p:cNvSpPr>
            <a:spLocks noGrp="1"/>
          </p:cNvSpPr>
          <p:nvPr>
            <p:ph sz="quarter" idx="1"/>
          </p:nvPr>
        </p:nvSpPr>
        <p:spPr>
          <a:xfrm>
            <a:off x="609600" y="1219200"/>
            <a:ext cx="7620000" cy="4495800"/>
          </a:xfrm>
        </p:spPr>
        <p:txBody>
          <a:bodyPr/>
          <a:lstStyle/>
          <a:p>
            <a:pPr>
              <a:spcBef>
                <a:spcPts val="0"/>
              </a:spcBef>
              <a:spcAft>
                <a:spcPts val="1200"/>
              </a:spcAft>
            </a:pPr>
            <a:r>
              <a:rPr lang="en-US" b="1" dirty="0" smtClean="0">
                <a:latin typeface="Calibri" panose="020F0502020204030204" pitchFamily="34" charset="0"/>
              </a:rPr>
              <a:t>Critical Items alert the clinician to areas of immediate concern</a:t>
            </a:r>
          </a:p>
          <a:p>
            <a:pPr>
              <a:spcBef>
                <a:spcPts val="0"/>
              </a:spcBef>
              <a:spcAft>
                <a:spcPts val="1200"/>
              </a:spcAft>
            </a:pPr>
            <a:r>
              <a:rPr lang="en-US" b="1" dirty="0" smtClean="0">
                <a:latin typeface="Calibri" panose="020F0502020204030204" pitchFamily="34" charset="0"/>
              </a:rPr>
              <a:t>Follow up with client on critical items with a score </a:t>
            </a:r>
            <a:r>
              <a:rPr lang="en-US" b="1" u="sng" dirty="0" smtClean="0">
                <a:latin typeface="Calibri" panose="020F0502020204030204" pitchFamily="34" charset="0"/>
              </a:rPr>
              <a:t>&gt;</a:t>
            </a:r>
            <a:r>
              <a:rPr lang="en-US" b="1" dirty="0" smtClean="0">
                <a:latin typeface="Calibri" panose="020F0502020204030204" pitchFamily="34" charset="0"/>
              </a:rPr>
              <a:t> 1  </a:t>
            </a:r>
            <a:r>
              <a:rPr lang="en-US" b="1" dirty="0" smtClean="0">
                <a:solidFill>
                  <a:schemeClr val="accent1">
                    <a:lumMod val="75000"/>
                  </a:schemeClr>
                </a:solidFill>
                <a:latin typeface="Calibri" panose="020F0502020204030204" pitchFamily="34" charset="0"/>
              </a:rPr>
              <a:t>before the client leaves the session</a:t>
            </a:r>
          </a:p>
          <a:p>
            <a:pPr>
              <a:spcBef>
                <a:spcPts val="0"/>
              </a:spcBef>
              <a:spcAft>
                <a:spcPts val="1200"/>
              </a:spcAft>
            </a:pPr>
            <a:endParaRPr lang="en-US" dirty="0">
              <a:latin typeface="Calibri" panose="020F0502020204030204" pitchFamily="34" charset="0"/>
            </a:endParaRPr>
          </a:p>
        </p:txBody>
      </p:sp>
    </p:spTree>
    <p:extLst>
      <p:ext uri="{BB962C8B-B14F-4D97-AF65-F5344CB8AC3E}">
        <p14:creationId xmlns:p14="http://schemas.microsoft.com/office/powerpoint/2010/main" val="6196312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5852</TotalTime>
  <Words>1955</Words>
  <Application>Microsoft Office PowerPoint</Application>
  <PresentationFormat>On-screen Show (4:3)</PresentationFormat>
  <Paragraphs>436</Paragraphs>
  <Slides>20</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Century Schoolbook</vt:lpstr>
      <vt:lpstr>Times New Roman</vt:lpstr>
      <vt:lpstr>Wingdings</vt:lpstr>
      <vt:lpstr>Wingdings 2</vt:lpstr>
      <vt:lpstr>Oriel</vt:lpstr>
      <vt:lpstr>Children and Youth Behavioral Health (CYBH) Standardized Clinical Assessment </vt:lpstr>
      <vt:lpstr>What Will We Assess?</vt:lpstr>
      <vt:lpstr>How will we assess?</vt:lpstr>
      <vt:lpstr>When will we assess?</vt:lpstr>
      <vt:lpstr>Assessment Workflow</vt:lpstr>
      <vt:lpstr>Why the Outcome Questionnaire (OQ®)?</vt:lpstr>
      <vt:lpstr>OQ® Reference Guide</vt:lpstr>
      <vt:lpstr>OQ®  Scoring Guide</vt:lpstr>
      <vt:lpstr>Addressing OQ® Critical Items</vt:lpstr>
      <vt:lpstr>OQ® Critical Items</vt:lpstr>
      <vt:lpstr>OQ® Scale Scores</vt:lpstr>
      <vt:lpstr>OQ® Interpretation: Baseline</vt:lpstr>
      <vt:lpstr>OQ® Total Score Interpretation Guide</vt:lpstr>
      <vt:lpstr>OQ® Interpretation: Baseline</vt:lpstr>
      <vt:lpstr>OQ® Interpretation: Follow Up</vt:lpstr>
      <vt:lpstr>Results</vt:lpstr>
      <vt:lpstr>For More Information:</vt:lpstr>
      <vt:lpstr>Questions? </vt:lpstr>
      <vt:lpstr>Workflow and Documentation</vt:lpstr>
      <vt:lpstr>Children and Youth Behavioral Health (CYBH) Standardized Clinical Assessment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Outcome Questionnaire</dc:title>
  <dc:creator>Shanadi, Deepa</dc:creator>
  <cp:lastModifiedBy>Kerckhoff, Carl</cp:lastModifiedBy>
  <cp:revision>513</cp:revision>
  <cp:lastPrinted>2017-03-14T23:00:04Z</cp:lastPrinted>
  <dcterms:created xsi:type="dcterms:W3CDTF">2016-08-15T15:43:09Z</dcterms:created>
  <dcterms:modified xsi:type="dcterms:W3CDTF">2017-09-25T16:06:07Z</dcterms:modified>
</cp:coreProperties>
</file>