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58"/>
  </p:notesMasterIdLst>
  <p:handoutMasterIdLst>
    <p:handoutMasterId r:id="rId59"/>
  </p:handoutMasterIdLst>
  <p:sldIdLst>
    <p:sldId id="256" r:id="rId5"/>
    <p:sldId id="257" r:id="rId6"/>
    <p:sldId id="258" r:id="rId7"/>
    <p:sldId id="259" r:id="rId8"/>
    <p:sldId id="261" r:id="rId9"/>
    <p:sldId id="262" r:id="rId10"/>
    <p:sldId id="263" r:id="rId11"/>
    <p:sldId id="264" r:id="rId12"/>
    <p:sldId id="273" r:id="rId13"/>
    <p:sldId id="265" r:id="rId14"/>
    <p:sldId id="266" r:id="rId15"/>
    <p:sldId id="267" r:id="rId16"/>
    <p:sldId id="268" r:id="rId17"/>
    <p:sldId id="269" r:id="rId18"/>
    <p:sldId id="270" r:id="rId19"/>
    <p:sldId id="275" r:id="rId20"/>
    <p:sldId id="274" r:id="rId21"/>
    <p:sldId id="272" r:id="rId22"/>
    <p:sldId id="277" r:id="rId23"/>
    <p:sldId id="287" r:id="rId24"/>
    <p:sldId id="286" r:id="rId25"/>
    <p:sldId id="285" r:id="rId26"/>
    <p:sldId id="284" r:id="rId27"/>
    <p:sldId id="1566" r:id="rId28"/>
    <p:sldId id="283" r:id="rId29"/>
    <p:sldId id="1567" r:id="rId30"/>
    <p:sldId id="282" r:id="rId31"/>
    <p:sldId id="281" r:id="rId32"/>
    <p:sldId id="280" r:id="rId33"/>
    <p:sldId id="279" r:id="rId34"/>
    <p:sldId id="1568" r:id="rId35"/>
    <p:sldId id="1574" r:id="rId36"/>
    <p:sldId id="1575" r:id="rId37"/>
    <p:sldId id="278" r:id="rId38"/>
    <p:sldId id="271" r:id="rId39"/>
    <p:sldId id="1585" r:id="rId40"/>
    <p:sldId id="1584" r:id="rId41"/>
    <p:sldId id="1586" r:id="rId42"/>
    <p:sldId id="1587" r:id="rId43"/>
    <p:sldId id="1583" r:id="rId44"/>
    <p:sldId id="1582" r:id="rId45"/>
    <p:sldId id="1588" r:id="rId46"/>
    <p:sldId id="1581" r:id="rId47"/>
    <p:sldId id="1580" r:id="rId48"/>
    <p:sldId id="1589" r:id="rId49"/>
    <p:sldId id="1579" r:id="rId50"/>
    <p:sldId id="1578" r:id="rId51"/>
    <p:sldId id="1577" r:id="rId52"/>
    <p:sldId id="1576" r:id="rId53"/>
    <p:sldId id="1150" r:id="rId54"/>
    <p:sldId id="1590" r:id="rId55"/>
    <p:sldId id="1439" r:id="rId56"/>
    <p:sldId id="26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597C3-16A7-40B6-9092-274F56AD7687}" v="121" dt="2026-05-26T20:23:34.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94648"/>
  </p:normalViewPr>
  <p:slideViewPr>
    <p:cSldViewPr snapToGrid="0">
      <p:cViewPr varScale="1">
        <p:scale>
          <a:sx n="117" d="100"/>
          <a:sy n="117" d="100"/>
        </p:scale>
        <p:origin x="6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266" d="100"/>
          <a:sy n="266" d="100"/>
        </p:scale>
        <p:origin x="9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o, Raven" userId="b420b669-5c9c-4a6d-8993-14723dd34729" providerId="ADAL" clId="{37B9A1DE-2C49-4426-B5FB-3D84E1BCE2FA}"/>
    <pc:docChg chg="undo custSel addSld delSld modSld sldOrd">
      <pc:chgData name="Lindo, Raven" userId="b420b669-5c9c-4a6d-8993-14723dd34729" providerId="ADAL" clId="{37B9A1DE-2C49-4426-B5FB-3D84E1BCE2FA}" dt="2026-05-26T20:23:34.745" v="1279" actId="27636"/>
      <pc:docMkLst>
        <pc:docMk/>
      </pc:docMkLst>
      <pc:sldChg chg="modSp mod">
        <pc:chgData name="Lindo, Raven" userId="b420b669-5c9c-4a6d-8993-14723dd34729" providerId="ADAL" clId="{37B9A1DE-2C49-4426-B5FB-3D84E1BCE2FA}" dt="2026-04-10T20:07:57.335" v="1251" actId="20577"/>
        <pc:sldMkLst>
          <pc:docMk/>
          <pc:sldMk cId="1205643515" sldId="256"/>
        </pc:sldMkLst>
      </pc:sldChg>
      <pc:sldChg chg="modSp mod">
        <pc:chgData name="Lindo, Raven" userId="b420b669-5c9c-4a6d-8993-14723dd34729" providerId="ADAL" clId="{37B9A1DE-2C49-4426-B5FB-3D84E1BCE2FA}" dt="2026-04-06T16:50:44.486" v="1060" actId="20577"/>
        <pc:sldMkLst>
          <pc:docMk/>
          <pc:sldMk cId="1528334335" sldId="257"/>
        </pc:sldMkLst>
      </pc:sldChg>
      <pc:sldChg chg="modSp mod">
        <pc:chgData name="Lindo, Raven" userId="b420b669-5c9c-4a6d-8993-14723dd34729" providerId="ADAL" clId="{37B9A1DE-2C49-4426-B5FB-3D84E1BCE2FA}" dt="2026-04-06T16:52:19.320" v="1062" actId="2711"/>
        <pc:sldMkLst>
          <pc:docMk/>
          <pc:sldMk cId="1320737397" sldId="258"/>
        </pc:sldMkLst>
      </pc:sldChg>
      <pc:sldChg chg="modSp mod">
        <pc:chgData name="Lindo, Raven" userId="b420b669-5c9c-4a6d-8993-14723dd34729" providerId="ADAL" clId="{37B9A1DE-2C49-4426-B5FB-3D84E1BCE2FA}" dt="2026-04-06T16:52:28.586" v="1063" actId="2711"/>
        <pc:sldMkLst>
          <pc:docMk/>
          <pc:sldMk cId="2843676065" sldId="259"/>
        </pc:sldMkLst>
      </pc:sldChg>
      <pc:sldChg chg="modSp mod">
        <pc:chgData name="Lindo, Raven" userId="b420b669-5c9c-4a6d-8993-14723dd34729" providerId="ADAL" clId="{37B9A1DE-2C49-4426-B5FB-3D84E1BCE2FA}" dt="2026-04-06T16:53:04.551" v="1066" actId="255"/>
        <pc:sldMkLst>
          <pc:docMk/>
          <pc:sldMk cId="3875024593" sldId="261"/>
        </pc:sldMkLst>
      </pc:sldChg>
      <pc:sldChg chg="addSp delSp modSp new mod modClrScheme chgLayout">
        <pc:chgData name="Lindo, Raven" userId="b420b669-5c9c-4a6d-8993-14723dd34729" providerId="ADAL" clId="{37B9A1DE-2C49-4426-B5FB-3D84E1BCE2FA}" dt="2026-04-06T16:53:26.071" v="1067" actId="2711"/>
        <pc:sldMkLst>
          <pc:docMk/>
          <pc:sldMk cId="2471941039" sldId="262"/>
        </pc:sldMkLst>
      </pc:sldChg>
      <pc:sldChg chg="modSp add mod ord">
        <pc:chgData name="Lindo, Raven" userId="b420b669-5c9c-4a6d-8993-14723dd34729" providerId="ADAL" clId="{37B9A1DE-2C49-4426-B5FB-3D84E1BCE2FA}" dt="2026-04-06T16:55:08.853" v="1069" actId="2711"/>
        <pc:sldMkLst>
          <pc:docMk/>
          <pc:sldMk cId="1107604921" sldId="263"/>
        </pc:sldMkLst>
      </pc:sldChg>
      <pc:sldChg chg="addSp delSp modSp new mod modClrScheme chgLayout">
        <pc:chgData name="Lindo, Raven" userId="b420b669-5c9c-4a6d-8993-14723dd34729" providerId="ADAL" clId="{37B9A1DE-2C49-4426-B5FB-3D84E1BCE2FA}" dt="2026-04-06T17:07:48.373" v="1114"/>
        <pc:sldMkLst>
          <pc:docMk/>
          <pc:sldMk cId="3173277455" sldId="264"/>
        </pc:sldMkLst>
      </pc:sldChg>
      <pc:sldChg chg="delSp modSp new mod">
        <pc:chgData name="Lindo, Raven" userId="b420b669-5c9c-4a6d-8993-14723dd34729" providerId="ADAL" clId="{37B9A1DE-2C49-4426-B5FB-3D84E1BCE2FA}" dt="2026-04-06T17:07:56.875" v="1115"/>
        <pc:sldMkLst>
          <pc:docMk/>
          <pc:sldMk cId="4206336090" sldId="265"/>
        </pc:sldMkLst>
      </pc:sldChg>
      <pc:sldChg chg="delSp modSp new mod">
        <pc:chgData name="Lindo, Raven" userId="b420b669-5c9c-4a6d-8993-14723dd34729" providerId="ADAL" clId="{37B9A1DE-2C49-4426-B5FB-3D84E1BCE2FA}" dt="2026-04-06T16:58:40.902" v="1073" actId="2711"/>
        <pc:sldMkLst>
          <pc:docMk/>
          <pc:sldMk cId="677371112" sldId="266"/>
        </pc:sldMkLst>
      </pc:sldChg>
      <pc:sldChg chg="delSp modSp new mod">
        <pc:chgData name="Lindo, Raven" userId="b420b669-5c9c-4a6d-8993-14723dd34729" providerId="ADAL" clId="{37B9A1DE-2C49-4426-B5FB-3D84E1BCE2FA}" dt="2026-04-06T16:58:53.069" v="1074" actId="2711"/>
        <pc:sldMkLst>
          <pc:docMk/>
          <pc:sldMk cId="3456696034" sldId="267"/>
        </pc:sldMkLst>
      </pc:sldChg>
      <pc:sldChg chg="delSp modSp add mod">
        <pc:chgData name="Lindo, Raven" userId="b420b669-5c9c-4a6d-8993-14723dd34729" providerId="ADAL" clId="{37B9A1DE-2C49-4426-B5FB-3D84E1BCE2FA}" dt="2026-04-06T16:59:05.158" v="1075" actId="2711"/>
        <pc:sldMkLst>
          <pc:docMk/>
          <pc:sldMk cId="42487913" sldId="268"/>
        </pc:sldMkLst>
      </pc:sldChg>
      <pc:sldChg chg="delSp modSp new mod">
        <pc:chgData name="Lindo, Raven" userId="b420b669-5c9c-4a6d-8993-14723dd34729" providerId="ADAL" clId="{37B9A1DE-2C49-4426-B5FB-3D84E1BCE2FA}" dt="2026-02-11T17:02:56.584" v="919"/>
        <pc:sldMkLst>
          <pc:docMk/>
          <pc:sldMk cId="2317585819" sldId="269"/>
        </pc:sldMkLst>
      </pc:sldChg>
      <pc:sldChg chg="delSp modSp new mod">
        <pc:chgData name="Lindo, Raven" userId="b420b669-5c9c-4a6d-8993-14723dd34729" providerId="ADAL" clId="{37B9A1DE-2C49-4426-B5FB-3D84E1BCE2FA}" dt="2026-04-06T17:02:54.802" v="1076" actId="2711"/>
        <pc:sldMkLst>
          <pc:docMk/>
          <pc:sldMk cId="3334159207" sldId="270"/>
        </pc:sldMkLst>
      </pc:sldChg>
      <pc:sldChg chg="addSp delSp modSp new mod modClrScheme chgLayout">
        <pc:chgData name="Lindo, Raven" userId="b420b669-5c9c-4a6d-8993-14723dd34729" providerId="ADAL" clId="{37B9A1DE-2C49-4426-B5FB-3D84E1BCE2FA}" dt="2026-04-06T17:22:28.368" v="1173"/>
        <pc:sldMkLst>
          <pc:docMk/>
          <pc:sldMk cId="3818653753" sldId="271"/>
        </pc:sldMkLst>
      </pc:sldChg>
      <pc:sldChg chg="delSp modSp new mod">
        <pc:chgData name="Lindo, Raven" userId="b420b669-5c9c-4a6d-8993-14723dd34729" providerId="ADAL" clId="{37B9A1DE-2C49-4426-B5FB-3D84E1BCE2FA}" dt="2026-04-06T17:03:28.956" v="1078" actId="2711"/>
        <pc:sldMkLst>
          <pc:docMk/>
          <pc:sldMk cId="3256189258" sldId="272"/>
        </pc:sldMkLst>
      </pc:sldChg>
      <pc:sldChg chg="addSp delSp modSp new mod ord">
        <pc:chgData name="Lindo, Raven" userId="b420b669-5c9c-4a6d-8993-14723dd34729" providerId="ADAL" clId="{37B9A1DE-2C49-4426-B5FB-3D84E1BCE2FA}" dt="2026-04-06T16:57:09.604" v="1071" actId="2711"/>
        <pc:sldMkLst>
          <pc:docMk/>
          <pc:sldMk cId="2993669813" sldId="273"/>
        </pc:sldMkLst>
      </pc:sldChg>
      <pc:sldChg chg="delSp modSp new mod">
        <pc:chgData name="Lindo, Raven" userId="b420b669-5c9c-4a6d-8993-14723dd34729" providerId="ADAL" clId="{37B9A1DE-2C49-4426-B5FB-3D84E1BCE2FA}" dt="2026-02-11T17:02:56.584" v="919"/>
        <pc:sldMkLst>
          <pc:docMk/>
          <pc:sldMk cId="992529827" sldId="274"/>
        </pc:sldMkLst>
      </pc:sldChg>
      <pc:sldChg chg="delSp modSp new mod">
        <pc:chgData name="Lindo, Raven" userId="b420b669-5c9c-4a6d-8993-14723dd34729" providerId="ADAL" clId="{37B9A1DE-2C49-4426-B5FB-3D84E1BCE2FA}" dt="2026-04-06T17:08:19.926" v="1124" actId="20577"/>
        <pc:sldMkLst>
          <pc:docMk/>
          <pc:sldMk cId="1171932546" sldId="275"/>
        </pc:sldMkLst>
      </pc:sldChg>
      <pc:sldChg chg="new del ord">
        <pc:chgData name="Lindo, Raven" userId="b420b669-5c9c-4a6d-8993-14723dd34729" providerId="ADAL" clId="{37B9A1DE-2C49-4426-B5FB-3D84E1BCE2FA}" dt="2026-02-11T00:52:42.315" v="690" actId="2696"/>
        <pc:sldMkLst>
          <pc:docMk/>
          <pc:sldMk cId="2448083151" sldId="276"/>
        </pc:sldMkLst>
      </pc:sldChg>
      <pc:sldChg chg="delSp modSp new mod">
        <pc:chgData name="Lindo, Raven" userId="b420b669-5c9c-4a6d-8993-14723dd34729" providerId="ADAL" clId="{37B9A1DE-2C49-4426-B5FB-3D84E1BCE2FA}" dt="2026-04-06T17:03:39.385" v="1079" actId="2711"/>
        <pc:sldMkLst>
          <pc:docMk/>
          <pc:sldMk cId="2381715242" sldId="277"/>
        </pc:sldMkLst>
      </pc:sldChg>
      <pc:sldChg chg="addSp delSp modSp new mod modClrScheme chgLayout">
        <pc:chgData name="Lindo, Raven" userId="b420b669-5c9c-4a6d-8993-14723dd34729" providerId="ADAL" clId="{37B9A1DE-2C49-4426-B5FB-3D84E1BCE2FA}" dt="2026-04-06T17:21:04.868" v="1171" actId="1076"/>
        <pc:sldMkLst>
          <pc:docMk/>
          <pc:sldMk cId="3801900536" sldId="278"/>
        </pc:sldMkLst>
      </pc:sldChg>
      <pc:sldChg chg="delSp modSp new mod">
        <pc:chgData name="Lindo, Raven" userId="b420b669-5c9c-4a6d-8993-14723dd34729" providerId="ADAL" clId="{37B9A1DE-2C49-4426-B5FB-3D84E1BCE2FA}" dt="2026-04-06T17:14:36.952" v="1147" actId="2711"/>
        <pc:sldMkLst>
          <pc:docMk/>
          <pc:sldMk cId="3711193645" sldId="279"/>
        </pc:sldMkLst>
      </pc:sldChg>
      <pc:sldChg chg="delSp modSp new mod">
        <pc:chgData name="Lindo, Raven" userId="b420b669-5c9c-4a6d-8993-14723dd34729" providerId="ADAL" clId="{37B9A1DE-2C49-4426-B5FB-3D84E1BCE2FA}" dt="2026-04-06T17:14:25.182" v="1146" actId="20577"/>
        <pc:sldMkLst>
          <pc:docMk/>
          <pc:sldMk cId="4227173893" sldId="280"/>
        </pc:sldMkLst>
      </pc:sldChg>
      <pc:sldChg chg="delSp modSp new mod">
        <pc:chgData name="Lindo, Raven" userId="b420b669-5c9c-4a6d-8993-14723dd34729" providerId="ADAL" clId="{37B9A1DE-2C49-4426-B5FB-3D84E1BCE2FA}" dt="2026-04-06T17:13:20.335" v="1144" actId="2711"/>
        <pc:sldMkLst>
          <pc:docMk/>
          <pc:sldMk cId="119623189" sldId="281"/>
        </pc:sldMkLst>
      </pc:sldChg>
      <pc:sldChg chg="delSp modSp new mod">
        <pc:chgData name="Lindo, Raven" userId="b420b669-5c9c-4a6d-8993-14723dd34729" providerId="ADAL" clId="{37B9A1DE-2C49-4426-B5FB-3D84E1BCE2FA}" dt="2026-04-06T17:12:59.935" v="1143" actId="113"/>
        <pc:sldMkLst>
          <pc:docMk/>
          <pc:sldMk cId="2197631705" sldId="282"/>
        </pc:sldMkLst>
      </pc:sldChg>
      <pc:sldChg chg="delSp modSp new mod">
        <pc:chgData name="Lindo, Raven" userId="b420b669-5c9c-4a6d-8993-14723dd34729" providerId="ADAL" clId="{37B9A1DE-2C49-4426-B5FB-3D84E1BCE2FA}" dt="2026-04-06T17:16:39.553" v="1163" actId="2711"/>
        <pc:sldMkLst>
          <pc:docMk/>
          <pc:sldMk cId="4131411805" sldId="283"/>
        </pc:sldMkLst>
      </pc:sldChg>
      <pc:sldChg chg="delSp modSp new mod">
        <pc:chgData name="Lindo, Raven" userId="b420b669-5c9c-4a6d-8993-14723dd34729" providerId="ADAL" clId="{37B9A1DE-2C49-4426-B5FB-3D84E1BCE2FA}" dt="2026-04-06T17:10:26.174" v="1136" actId="207"/>
        <pc:sldMkLst>
          <pc:docMk/>
          <pc:sldMk cId="2363703592" sldId="284"/>
        </pc:sldMkLst>
      </pc:sldChg>
      <pc:sldChg chg="delSp modSp new mod">
        <pc:chgData name="Lindo, Raven" userId="b420b669-5c9c-4a6d-8993-14723dd34729" providerId="ADAL" clId="{37B9A1DE-2C49-4426-B5FB-3D84E1BCE2FA}" dt="2026-04-06T17:07:22.519" v="1113"/>
        <pc:sldMkLst>
          <pc:docMk/>
          <pc:sldMk cId="3034530672" sldId="285"/>
        </pc:sldMkLst>
      </pc:sldChg>
      <pc:sldChg chg="delSp modSp new mod">
        <pc:chgData name="Lindo, Raven" userId="b420b669-5c9c-4a6d-8993-14723dd34729" providerId="ADAL" clId="{37B9A1DE-2C49-4426-B5FB-3D84E1BCE2FA}" dt="2026-04-10T20:59:52.515" v="1252" actId="33524"/>
        <pc:sldMkLst>
          <pc:docMk/>
          <pc:sldMk cId="3754259686" sldId="286"/>
        </pc:sldMkLst>
      </pc:sldChg>
      <pc:sldChg chg="delSp modSp new mod">
        <pc:chgData name="Lindo, Raven" userId="b420b669-5c9c-4a6d-8993-14723dd34729" providerId="ADAL" clId="{37B9A1DE-2C49-4426-B5FB-3D84E1BCE2FA}" dt="2026-04-06T17:06:04.402" v="1098" actId="20577"/>
        <pc:sldMkLst>
          <pc:docMk/>
          <pc:sldMk cId="4143693301" sldId="287"/>
        </pc:sldMkLst>
      </pc:sldChg>
      <pc:sldChg chg="addSp delSp modSp add mod modClrScheme chgLayout">
        <pc:chgData name="Lindo, Raven" userId="b420b669-5c9c-4a6d-8993-14723dd34729" providerId="ADAL" clId="{37B9A1DE-2C49-4426-B5FB-3D84E1BCE2FA}" dt="2026-05-26T20:23:34.745" v="1279" actId="27636"/>
        <pc:sldMkLst>
          <pc:docMk/>
          <pc:sldMk cId="8582244" sldId="1150"/>
        </pc:sldMkLst>
        <pc:spChg chg="mod">
          <ac:chgData name="Lindo, Raven" userId="b420b669-5c9c-4a6d-8993-14723dd34729" providerId="ADAL" clId="{37B9A1DE-2C49-4426-B5FB-3D84E1BCE2FA}" dt="2026-05-26T20:23:34.745" v="1279" actId="27636"/>
          <ac:spMkLst>
            <pc:docMk/>
            <pc:sldMk cId="8582244" sldId="1150"/>
            <ac:spMk id="3" creationId="{00000000-0000-0000-0000-000000000000}"/>
          </ac:spMkLst>
        </pc:spChg>
      </pc:sldChg>
      <pc:sldChg chg="addSp delSp add del setBg delDesignElem">
        <pc:chgData name="Lindo, Raven" userId="b420b669-5c9c-4a6d-8993-14723dd34729" providerId="ADAL" clId="{37B9A1DE-2C49-4426-B5FB-3D84E1BCE2FA}" dt="2026-02-11T00:30:08.033" v="439"/>
        <pc:sldMkLst>
          <pc:docMk/>
          <pc:sldMk cId="3794158361" sldId="1426"/>
        </pc:sldMkLst>
      </pc:sldChg>
      <pc:sldChg chg="addSp delSp modSp add mod setBg modClrScheme chgLayout">
        <pc:chgData name="Lindo, Raven" userId="b420b669-5c9c-4a6d-8993-14723dd34729" providerId="ADAL" clId="{37B9A1DE-2C49-4426-B5FB-3D84E1BCE2FA}" dt="2026-02-11T17:26:05.525" v="965" actId="1076"/>
        <pc:sldMkLst>
          <pc:docMk/>
          <pc:sldMk cId="649688560" sldId="1439"/>
        </pc:sldMkLst>
      </pc:sldChg>
      <pc:sldChg chg="add del">
        <pc:chgData name="Lindo, Raven" userId="b420b669-5c9c-4a6d-8993-14723dd34729" providerId="ADAL" clId="{37B9A1DE-2C49-4426-B5FB-3D84E1BCE2FA}" dt="2026-02-11T00:30:08.033" v="439"/>
        <pc:sldMkLst>
          <pc:docMk/>
          <pc:sldMk cId="1976139161" sldId="1458"/>
        </pc:sldMkLst>
      </pc:sldChg>
      <pc:sldChg chg="addSp delSp modSp add mod chgLayout">
        <pc:chgData name="Lindo, Raven" userId="b420b669-5c9c-4a6d-8993-14723dd34729" providerId="ADAL" clId="{37B9A1DE-2C49-4426-B5FB-3D84E1BCE2FA}" dt="2026-02-11T17:02:56.584" v="919"/>
        <pc:sldMkLst>
          <pc:docMk/>
          <pc:sldMk cId="2604194752" sldId="1566"/>
        </pc:sldMkLst>
      </pc:sldChg>
      <pc:sldChg chg="modSp add mod ord">
        <pc:chgData name="Lindo, Raven" userId="b420b669-5c9c-4a6d-8993-14723dd34729" providerId="ADAL" clId="{37B9A1DE-2C49-4426-B5FB-3D84E1BCE2FA}" dt="2026-04-06T17:11:44.202" v="1139" actId="255"/>
        <pc:sldMkLst>
          <pc:docMk/>
          <pc:sldMk cId="3029199671" sldId="1567"/>
        </pc:sldMkLst>
      </pc:sldChg>
      <pc:sldChg chg="modSp add mod ord">
        <pc:chgData name="Lindo, Raven" userId="b420b669-5c9c-4a6d-8993-14723dd34729" providerId="ADAL" clId="{37B9A1DE-2C49-4426-B5FB-3D84E1BCE2FA}" dt="2026-02-11T17:02:56.584" v="919"/>
        <pc:sldMkLst>
          <pc:docMk/>
          <pc:sldMk cId="1795727893" sldId="1568"/>
        </pc:sldMkLst>
      </pc:sldChg>
      <pc:sldChg chg="delSp modSp add del mod modClrScheme chgLayout modNotesTx">
        <pc:chgData name="Lindo, Raven" userId="b420b669-5c9c-4a6d-8993-14723dd34729" providerId="ADAL" clId="{37B9A1DE-2C49-4426-B5FB-3D84E1BCE2FA}" dt="2026-04-20T23:57:25.699" v="1258" actId="20577"/>
        <pc:sldMkLst>
          <pc:docMk/>
          <pc:sldMk cId="887353110" sldId="1574"/>
        </pc:sldMkLst>
      </pc:sldChg>
      <pc:sldChg chg="addSp delSp modSp add del mod setBg modClrScheme delDesignElem chgLayout modNotesTx">
        <pc:chgData name="Lindo, Raven" userId="b420b669-5c9c-4a6d-8993-14723dd34729" providerId="ADAL" clId="{37B9A1DE-2C49-4426-B5FB-3D84E1BCE2FA}" dt="2026-04-06T17:19:58.694" v="1165" actId="14826"/>
        <pc:sldMkLst>
          <pc:docMk/>
          <pc:sldMk cId="2893250581" sldId="1575"/>
        </pc:sldMkLst>
      </pc:sldChg>
      <pc:sldChg chg="delSp modSp new mod">
        <pc:chgData name="Lindo, Raven" userId="b420b669-5c9c-4a6d-8993-14723dd34729" providerId="ADAL" clId="{37B9A1DE-2C49-4426-B5FB-3D84E1BCE2FA}" dt="2026-04-06T17:45:01.308" v="1216" actId="2711"/>
        <pc:sldMkLst>
          <pc:docMk/>
          <pc:sldMk cId="489387122" sldId="1576"/>
        </pc:sldMkLst>
      </pc:sldChg>
      <pc:sldChg chg="add del">
        <pc:chgData name="Lindo, Raven" userId="b420b669-5c9c-4a6d-8993-14723dd34729" providerId="ADAL" clId="{37B9A1DE-2C49-4426-B5FB-3D84E1BCE2FA}" dt="2026-02-11T00:30:08.033" v="439"/>
        <pc:sldMkLst>
          <pc:docMk/>
          <pc:sldMk cId="1674747483" sldId="1576"/>
        </pc:sldMkLst>
      </pc:sldChg>
      <pc:sldChg chg="addSp delSp modSp new mod">
        <pc:chgData name="Lindo, Raven" userId="b420b669-5c9c-4a6d-8993-14723dd34729" providerId="ADAL" clId="{37B9A1DE-2C49-4426-B5FB-3D84E1BCE2FA}" dt="2026-05-26T18:55:55.366" v="1259" actId="14826"/>
        <pc:sldMkLst>
          <pc:docMk/>
          <pc:sldMk cId="86988181" sldId="1577"/>
        </pc:sldMkLst>
        <pc:picChg chg="mod">
          <ac:chgData name="Lindo, Raven" userId="b420b669-5c9c-4a6d-8993-14723dd34729" providerId="ADAL" clId="{37B9A1DE-2C49-4426-B5FB-3D84E1BCE2FA}" dt="2026-05-26T18:55:55.366" v="1259" actId="14826"/>
          <ac:picMkLst>
            <pc:docMk/>
            <pc:sldMk cId="86988181" sldId="1577"/>
            <ac:picMk id="6" creationId="{ECBE1C69-F123-8117-CBC3-11A4E2E71E32}"/>
          </ac:picMkLst>
        </pc:picChg>
      </pc:sldChg>
      <pc:sldChg chg="add del modNotes">
        <pc:chgData name="Lindo, Raven" userId="b420b669-5c9c-4a6d-8993-14723dd34729" providerId="ADAL" clId="{37B9A1DE-2C49-4426-B5FB-3D84E1BCE2FA}" dt="2026-02-11T00:30:08.033" v="439"/>
        <pc:sldMkLst>
          <pc:docMk/>
          <pc:sldMk cId="4198682981" sldId="1577"/>
        </pc:sldMkLst>
      </pc:sldChg>
      <pc:sldChg chg="addSp delSp modSp new mod">
        <pc:chgData name="Lindo, Raven" userId="b420b669-5c9c-4a6d-8993-14723dd34729" providerId="ADAL" clId="{37B9A1DE-2C49-4426-B5FB-3D84E1BCE2FA}" dt="2026-04-06T17:44:47.066" v="1215" actId="14826"/>
        <pc:sldMkLst>
          <pc:docMk/>
          <pc:sldMk cId="1467723156" sldId="1578"/>
        </pc:sldMkLst>
      </pc:sldChg>
      <pc:sldChg chg="addSp delSp modSp new mod">
        <pc:chgData name="Lindo, Raven" userId="b420b669-5c9c-4a6d-8993-14723dd34729" providerId="ADAL" clId="{37B9A1DE-2C49-4426-B5FB-3D84E1BCE2FA}" dt="2026-04-06T17:43:15.310" v="1213" actId="2711"/>
        <pc:sldMkLst>
          <pc:docMk/>
          <pc:sldMk cId="704435342" sldId="1579"/>
        </pc:sldMkLst>
      </pc:sldChg>
      <pc:sldChg chg="delSp modSp new mod">
        <pc:chgData name="Lindo, Raven" userId="b420b669-5c9c-4a6d-8993-14723dd34729" providerId="ADAL" clId="{37B9A1DE-2C49-4426-B5FB-3D84E1BCE2FA}" dt="2026-04-06T17:42:22.501" v="1209" actId="12"/>
        <pc:sldMkLst>
          <pc:docMk/>
          <pc:sldMk cId="1946755725" sldId="1580"/>
        </pc:sldMkLst>
      </pc:sldChg>
      <pc:sldChg chg="delSp modSp new mod">
        <pc:chgData name="Lindo, Raven" userId="b420b669-5c9c-4a6d-8993-14723dd34729" providerId="ADAL" clId="{37B9A1DE-2C49-4426-B5FB-3D84E1BCE2FA}" dt="2026-04-06T17:41:29.918" v="1191" actId="20577"/>
        <pc:sldMkLst>
          <pc:docMk/>
          <pc:sldMk cId="324951979" sldId="1581"/>
        </pc:sldMkLst>
      </pc:sldChg>
      <pc:sldChg chg="addSp delSp modSp new mod modClrScheme chgLayout">
        <pc:chgData name="Lindo, Raven" userId="b420b669-5c9c-4a6d-8993-14723dd34729" providerId="ADAL" clId="{37B9A1DE-2C49-4426-B5FB-3D84E1BCE2FA}" dt="2026-04-06T17:40:02.318" v="1181"/>
        <pc:sldMkLst>
          <pc:docMk/>
          <pc:sldMk cId="4204926881" sldId="1582"/>
        </pc:sldMkLst>
      </pc:sldChg>
      <pc:sldChg chg="delSp modSp new mod">
        <pc:chgData name="Lindo, Raven" userId="b420b669-5c9c-4a6d-8993-14723dd34729" providerId="ADAL" clId="{37B9A1DE-2C49-4426-B5FB-3D84E1BCE2FA}" dt="2026-04-06T17:27:29.735" v="1180" actId="2711"/>
        <pc:sldMkLst>
          <pc:docMk/>
          <pc:sldMk cId="3429419324" sldId="1583"/>
        </pc:sldMkLst>
      </pc:sldChg>
      <pc:sldChg chg="addSp delSp modSp new mod">
        <pc:chgData name="Lindo, Raven" userId="b420b669-5c9c-4a6d-8993-14723dd34729" providerId="ADAL" clId="{37B9A1DE-2C49-4426-B5FB-3D84E1BCE2FA}" dt="2026-04-06T17:26:12.581" v="1175"/>
        <pc:sldMkLst>
          <pc:docMk/>
          <pc:sldMk cId="3151738219" sldId="1584"/>
        </pc:sldMkLst>
      </pc:sldChg>
      <pc:sldChg chg="addSp delSp modSp new mod ord">
        <pc:chgData name="Lindo, Raven" userId="b420b669-5c9c-4a6d-8993-14723dd34729" providerId="ADAL" clId="{37B9A1DE-2C49-4426-B5FB-3D84E1BCE2FA}" dt="2026-04-06T17:22:46.801" v="1174"/>
        <pc:sldMkLst>
          <pc:docMk/>
          <pc:sldMk cId="1885520941" sldId="1585"/>
        </pc:sldMkLst>
      </pc:sldChg>
      <pc:sldChg chg="addSp delSp modSp new mod">
        <pc:chgData name="Lindo, Raven" userId="b420b669-5c9c-4a6d-8993-14723dd34729" providerId="ADAL" clId="{37B9A1DE-2C49-4426-B5FB-3D84E1BCE2FA}" dt="2026-04-06T17:26:26.051" v="1176"/>
        <pc:sldMkLst>
          <pc:docMk/>
          <pc:sldMk cId="2162815916" sldId="1586"/>
        </pc:sldMkLst>
      </pc:sldChg>
      <pc:sldChg chg="delSp modSp add mod">
        <pc:chgData name="Lindo, Raven" userId="b420b669-5c9c-4a6d-8993-14723dd34729" providerId="ADAL" clId="{37B9A1DE-2C49-4426-B5FB-3D84E1BCE2FA}" dt="2026-04-06T17:27:11.468" v="1177"/>
        <pc:sldMkLst>
          <pc:docMk/>
          <pc:sldMk cId="456301317" sldId="1587"/>
        </pc:sldMkLst>
      </pc:sldChg>
      <pc:sldChg chg="addSp delSp modSp new mod">
        <pc:chgData name="Lindo, Raven" userId="b420b669-5c9c-4a6d-8993-14723dd34729" providerId="ADAL" clId="{37B9A1DE-2C49-4426-B5FB-3D84E1BCE2FA}" dt="2026-04-06T17:40:21.451" v="1182"/>
        <pc:sldMkLst>
          <pc:docMk/>
          <pc:sldMk cId="1745142752" sldId="1588"/>
        </pc:sldMkLst>
      </pc:sldChg>
      <pc:sldChg chg="addSp delSp modSp add mod ord">
        <pc:chgData name="Lindo, Raven" userId="b420b669-5c9c-4a6d-8993-14723dd34729" providerId="ADAL" clId="{37B9A1DE-2C49-4426-B5FB-3D84E1BCE2FA}" dt="2026-04-06T17:42:50.785" v="1212" actId="14826"/>
        <pc:sldMkLst>
          <pc:docMk/>
          <pc:sldMk cId="1532014741" sldId="1589"/>
        </pc:sldMkLst>
      </pc:sldChg>
      <pc:sldChg chg="delSp modSp new mod">
        <pc:chgData name="Lindo, Raven" userId="b420b669-5c9c-4a6d-8993-14723dd34729" providerId="ADAL" clId="{37B9A1DE-2C49-4426-B5FB-3D84E1BCE2FA}" dt="2026-04-06T17:45:43.618" v="1219"/>
        <pc:sldMkLst>
          <pc:docMk/>
          <pc:sldMk cId="2077838993" sldId="159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AF15E-E820-4F42-8BEB-00BC5D9D8C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55C267-B2DC-4E5A-9387-245FBCA12164}">
      <dgm:prSet/>
      <dgm:spPr/>
      <dgm:t>
        <a:bodyPr/>
        <a:lstStyle/>
        <a:p>
          <a:r>
            <a:rPr lang="en-US" dirty="0"/>
            <a:t>“Severe substance use disorder” means a diagnosed substance-related disorder that meets the diagnostic criteria of “severe” as defined in the most current version of the Diagnostic and Statistical Manual of Mental Disorders. </a:t>
          </a:r>
        </a:p>
      </dgm:t>
    </dgm:pt>
    <dgm:pt modelId="{BB19986C-A44B-41A2-BD2E-749338382D1F}" type="parTrans" cxnId="{3FB41EB0-AF86-4092-94A7-6AB1CFF9F0DE}">
      <dgm:prSet/>
      <dgm:spPr/>
      <dgm:t>
        <a:bodyPr/>
        <a:lstStyle/>
        <a:p>
          <a:endParaRPr lang="en-US"/>
        </a:p>
      </dgm:t>
    </dgm:pt>
    <dgm:pt modelId="{8EC6F7A4-C94C-421B-B638-FFF9A7A0B399}" type="sibTrans" cxnId="{3FB41EB0-AF86-4092-94A7-6AB1CFF9F0DE}">
      <dgm:prSet/>
      <dgm:spPr/>
      <dgm:t>
        <a:bodyPr/>
        <a:lstStyle/>
        <a:p>
          <a:endParaRPr lang="en-US"/>
        </a:p>
      </dgm:t>
    </dgm:pt>
    <dgm:pt modelId="{B395C3F7-B2B0-4E24-8623-54F3839C30B4}">
      <dgm:prSet/>
      <dgm:spPr/>
      <dgm:t>
        <a:bodyPr/>
        <a:lstStyle/>
        <a:p>
          <a:r>
            <a:rPr lang="en-US"/>
            <a:t>“Personal safety” means the ability of one to survive safely in the community without involuntary detention or treatment pursuant to [the LPS Act]. </a:t>
          </a:r>
        </a:p>
      </dgm:t>
    </dgm:pt>
    <dgm:pt modelId="{A34203E7-E320-44EF-9606-5F1F770FD9B9}" type="parTrans" cxnId="{6A48485E-1C43-4D5C-8B69-6F2E00C63387}">
      <dgm:prSet/>
      <dgm:spPr/>
      <dgm:t>
        <a:bodyPr/>
        <a:lstStyle/>
        <a:p>
          <a:endParaRPr lang="en-US"/>
        </a:p>
      </dgm:t>
    </dgm:pt>
    <dgm:pt modelId="{8FBF0BB2-9FE2-4E46-9347-C80346BA9CA9}" type="sibTrans" cxnId="{6A48485E-1C43-4D5C-8B69-6F2E00C63387}">
      <dgm:prSet/>
      <dgm:spPr/>
      <dgm:t>
        <a:bodyPr/>
        <a:lstStyle/>
        <a:p>
          <a:endParaRPr lang="en-US"/>
        </a:p>
      </dgm:t>
    </dgm:pt>
    <dgm:pt modelId="{7DDD7F18-0AAD-419B-9DA4-014C2DF80889}">
      <dgm:prSet/>
      <dgm:spPr/>
      <dgm:t>
        <a:bodyPr/>
        <a:lstStyle/>
        <a:p>
          <a:r>
            <a:rPr lang="en-US"/>
            <a:t>“Necessary medical care” means care that a licensed health care practitioner, while </a:t>
          </a:r>
          <a:r>
            <a:rPr lang="en-US" b="1" u="sng"/>
            <a:t>operating within the scope of their practice,</a:t>
          </a:r>
          <a:r>
            <a:rPr lang="en-US"/>
            <a:t> determines to be necessary to prevent serious deterioration of an existing physical medical condition which, if left untreated, is likely to result in serious bodily injury as defined in W&amp;I Code § 15610.67.</a:t>
          </a:r>
        </a:p>
      </dgm:t>
    </dgm:pt>
    <dgm:pt modelId="{26C91C57-B2DD-40AF-959F-B3A1947BA479}" type="parTrans" cxnId="{09F4E853-44FB-47D2-BD38-BF0F7B927E22}">
      <dgm:prSet/>
      <dgm:spPr/>
      <dgm:t>
        <a:bodyPr/>
        <a:lstStyle/>
        <a:p>
          <a:endParaRPr lang="en-US"/>
        </a:p>
      </dgm:t>
    </dgm:pt>
    <dgm:pt modelId="{802D63B7-69BE-438C-B054-1D6E33776525}" type="sibTrans" cxnId="{09F4E853-44FB-47D2-BD38-BF0F7B927E22}">
      <dgm:prSet/>
      <dgm:spPr/>
      <dgm:t>
        <a:bodyPr/>
        <a:lstStyle/>
        <a:p>
          <a:endParaRPr lang="en-US"/>
        </a:p>
      </dgm:t>
    </dgm:pt>
    <dgm:pt modelId="{B567E634-1B76-48A0-959D-4B7DBA84F77C}" type="pres">
      <dgm:prSet presAssocID="{3E9AF15E-E820-4F42-8BEB-00BC5D9D8CB9}" presName="root" presStyleCnt="0">
        <dgm:presLayoutVars>
          <dgm:dir/>
          <dgm:resizeHandles val="exact"/>
        </dgm:presLayoutVars>
      </dgm:prSet>
      <dgm:spPr/>
    </dgm:pt>
    <dgm:pt modelId="{1765A0F0-3062-4B34-88EB-C43DA28A5DAB}" type="pres">
      <dgm:prSet presAssocID="{3955C267-B2DC-4E5A-9387-245FBCA12164}" presName="compNode" presStyleCnt="0"/>
      <dgm:spPr/>
    </dgm:pt>
    <dgm:pt modelId="{929B6AA8-50E5-48DD-80B7-9352560941F1}" type="pres">
      <dgm:prSet presAssocID="{3955C267-B2DC-4E5A-9387-245FBCA12164}" presName="bgRect" presStyleLbl="bgShp" presStyleIdx="0" presStyleCnt="3"/>
      <dgm:spPr/>
    </dgm:pt>
    <dgm:pt modelId="{1D1B66D6-033F-477C-91FB-F86ACA7464F8}" type="pres">
      <dgm:prSet presAssocID="{3955C267-B2DC-4E5A-9387-245FBCA121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59DD2AC-42E4-4758-BCDA-3FFB2C243B23}" type="pres">
      <dgm:prSet presAssocID="{3955C267-B2DC-4E5A-9387-245FBCA12164}" presName="spaceRect" presStyleCnt="0"/>
      <dgm:spPr/>
    </dgm:pt>
    <dgm:pt modelId="{CB6FDB8A-DA8D-458F-A6D6-86685481C19E}" type="pres">
      <dgm:prSet presAssocID="{3955C267-B2DC-4E5A-9387-245FBCA12164}" presName="parTx" presStyleLbl="revTx" presStyleIdx="0" presStyleCnt="3">
        <dgm:presLayoutVars>
          <dgm:chMax val="0"/>
          <dgm:chPref val="0"/>
        </dgm:presLayoutVars>
      </dgm:prSet>
      <dgm:spPr/>
    </dgm:pt>
    <dgm:pt modelId="{15541621-38D9-4E79-A5A1-B420A2E8A5ED}" type="pres">
      <dgm:prSet presAssocID="{8EC6F7A4-C94C-421B-B638-FFF9A7A0B399}" presName="sibTrans" presStyleCnt="0"/>
      <dgm:spPr/>
    </dgm:pt>
    <dgm:pt modelId="{F785CB52-3774-46D2-AA3A-1777BCD80491}" type="pres">
      <dgm:prSet presAssocID="{B395C3F7-B2B0-4E24-8623-54F3839C30B4}" presName="compNode" presStyleCnt="0"/>
      <dgm:spPr/>
    </dgm:pt>
    <dgm:pt modelId="{C1FD903B-F70C-4B7A-BB41-E8F133CF5CD1}" type="pres">
      <dgm:prSet presAssocID="{B395C3F7-B2B0-4E24-8623-54F3839C30B4}" presName="bgRect" presStyleLbl="bgShp" presStyleIdx="1" presStyleCnt="3"/>
      <dgm:spPr/>
    </dgm:pt>
    <dgm:pt modelId="{3C9F8EAB-3AB1-4E26-9ECF-60CAFD2AA26F}" type="pres">
      <dgm:prSet presAssocID="{B395C3F7-B2B0-4E24-8623-54F3839C30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311E3281-2476-4D82-BA96-A590474DE83F}" type="pres">
      <dgm:prSet presAssocID="{B395C3F7-B2B0-4E24-8623-54F3839C30B4}" presName="spaceRect" presStyleCnt="0"/>
      <dgm:spPr/>
    </dgm:pt>
    <dgm:pt modelId="{0A589AB2-DDDB-428F-83C9-22CE4D1F4D11}" type="pres">
      <dgm:prSet presAssocID="{B395C3F7-B2B0-4E24-8623-54F3839C30B4}" presName="parTx" presStyleLbl="revTx" presStyleIdx="1" presStyleCnt="3">
        <dgm:presLayoutVars>
          <dgm:chMax val="0"/>
          <dgm:chPref val="0"/>
        </dgm:presLayoutVars>
      </dgm:prSet>
      <dgm:spPr/>
    </dgm:pt>
    <dgm:pt modelId="{D3343891-63EA-4B36-BEED-0507C02C81F0}" type="pres">
      <dgm:prSet presAssocID="{8FBF0BB2-9FE2-4E46-9347-C80346BA9CA9}" presName="sibTrans" presStyleCnt="0"/>
      <dgm:spPr/>
    </dgm:pt>
    <dgm:pt modelId="{B281D09B-A623-40BE-AFEC-2D467ECE4DBA}" type="pres">
      <dgm:prSet presAssocID="{7DDD7F18-0AAD-419B-9DA4-014C2DF80889}" presName="compNode" presStyleCnt="0"/>
      <dgm:spPr/>
    </dgm:pt>
    <dgm:pt modelId="{DD4653E4-7523-449F-9E95-F10BA996C5C0}" type="pres">
      <dgm:prSet presAssocID="{7DDD7F18-0AAD-419B-9DA4-014C2DF80889}" presName="bgRect" presStyleLbl="bgShp" presStyleIdx="2" presStyleCnt="3"/>
      <dgm:spPr/>
    </dgm:pt>
    <dgm:pt modelId="{047CE464-76E7-4B21-A66B-C19A77426FC2}" type="pres">
      <dgm:prSet presAssocID="{7DDD7F18-0AAD-419B-9DA4-014C2DF808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10D51B1-75F8-4EEB-8B9A-08D48312F252}" type="pres">
      <dgm:prSet presAssocID="{7DDD7F18-0AAD-419B-9DA4-014C2DF80889}" presName="spaceRect" presStyleCnt="0"/>
      <dgm:spPr/>
    </dgm:pt>
    <dgm:pt modelId="{23C0883F-2623-4CD7-8D40-F10FB02D1FE6}" type="pres">
      <dgm:prSet presAssocID="{7DDD7F18-0AAD-419B-9DA4-014C2DF80889}" presName="parTx" presStyleLbl="revTx" presStyleIdx="2" presStyleCnt="3">
        <dgm:presLayoutVars>
          <dgm:chMax val="0"/>
          <dgm:chPref val="0"/>
        </dgm:presLayoutVars>
      </dgm:prSet>
      <dgm:spPr/>
    </dgm:pt>
  </dgm:ptLst>
  <dgm:cxnLst>
    <dgm:cxn modelId="{DD979740-21E7-4093-9664-D66F82643FF6}" type="presOf" srcId="{3E9AF15E-E820-4F42-8BEB-00BC5D9D8CB9}" destId="{B567E634-1B76-48A0-959D-4B7DBA84F77C}" srcOrd="0" destOrd="0" presId="urn:microsoft.com/office/officeart/2018/2/layout/IconVerticalSolidList"/>
    <dgm:cxn modelId="{6A48485E-1C43-4D5C-8B69-6F2E00C63387}" srcId="{3E9AF15E-E820-4F42-8BEB-00BC5D9D8CB9}" destId="{B395C3F7-B2B0-4E24-8623-54F3839C30B4}" srcOrd="1" destOrd="0" parTransId="{A34203E7-E320-44EF-9606-5F1F770FD9B9}" sibTransId="{8FBF0BB2-9FE2-4E46-9347-C80346BA9CA9}"/>
    <dgm:cxn modelId="{4FE2CA4A-D0F8-4F26-A128-33A5DF31FEB2}" type="presOf" srcId="{7DDD7F18-0AAD-419B-9DA4-014C2DF80889}" destId="{23C0883F-2623-4CD7-8D40-F10FB02D1FE6}" srcOrd="0" destOrd="0" presId="urn:microsoft.com/office/officeart/2018/2/layout/IconVerticalSolidList"/>
    <dgm:cxn modelId="{09F4E853-44FB-47D2-BD38-BF0F7B927E22}" srcId="{3E9AF15E-E820-4F42-8BEB-00BC5D9D8CB9}" destId="{7DDD7F18-0AAD-419B-9DA4-014C2DF80889}" srcOrd="2" destOrd="0" parTransId="{26C91C57-B2DD-40AF-959F-B3A1947BA479}" sibTransId="{802D63B7-69BE-438C-B054-1D6E33776525}"/>
    <dgm:cxn modelId="{3FB41EB0-AF86-4092-94A7-6AB1CFF9F0DE}" srcId="{3E9AF15E-E820-4F42-8BEB-00BC5D9D8CB9}" destId="{3955C267-B2DC-4E5A-9387-245FBCA12164}" srcOrd="0" destOrd="0" parTransId="{BB19986C-A44B-41A2-BD2E-749338382D1F}" sibTransId="{8EC6F7A4-C94C-421B-B638-FFF9A7A0B399}"/>
    <dgm:cxn modelId="{9A7198BA-C9BF-49A8-9C91-7299440F3606}" type="presOf" srcId="{B395C3F7-B2B0-4E24-8623-54F3839C30B4}" destId="{0A589AB2-DDDB-428F-83C9-22CE4D1F4D11}" srcOrd="0" destOrd="0" presId="urn:microsoft.com/office/officeart/2018/2/layout/IconVerticalSolidList"/>
    <dgm:cxn modelId="{E7CFACE3-AC13-4F60-9C8A-7F4F92196FF2}" type="presOf" srcId="{3955C267-B2DC-4E5A-9387-245FBCA12164}" destId="{CB6FDB8A-DA8D-458F-A6D6-86685481C19E}" srcOrd="0" destOrd="0" presId="urn:microsoft.com/office/officeart/2018/2/layout/IconVerticalSolidList"/>
    <dgm:cxn modelId="{90FAFDE8-A336-4D70-8306-39FD796208C5}" type="presParOf" srcId="{B567E634-1B76-48A0-959D-4B7DBA84F77C}" destId="{1765A0F0-3062-4B34-88EB-C43DA28A5DAB}" srcOrd="0" destOrd="0" presId="urn:microsoft.com/office/officeart/2018/2/layout/IconVerticalSolidList"/>
    <dgm:cxn modelId="{FBB55DD4-8D81-4BA5-940D-B4A5DD75C94C}" type="presParOf" srcId="{1765A0F0-3062-4B34-88EB-C43DA28A5DAB}" destId="{929B6AA8-50E5-48DD-80B7-9352560941F1}" srcOrd="0" destOrd="0" presId="urn:microsoft.com/office/officeart/2018/2/layout/IconVerticalSolidList"/>
    <dgm:cxn modelId="{BBEC8CB9-6335-415D-AE0C-CC7957875FD3}" type="presParOf" srcId="{1765A0F0-3062-4B34-88EB-C43DA28A5DAB}" destId="{1D1B66D6-033F-477C-91FB-F86ACA7464F8}" srcOrd="1" destOrd="0" presId="urn:microsoft.com/office/officeart/2018/2/layout/IconVerticalSolidList"/>
    <dgm:cxn modelId="{E6EB8AE2-DE54-4EA5-97C9-E1710E203106}" type="presParOf" srcId="{1765A0F0-3062-4B34-88EB-C43DA28A5DAB}" destId="{659DD2AC-42E4-4758-BCDA-3FFB2C243B23}" srcOrd="2" destOrd="0" presId="urn:microsoft.com/office/officeart/2018/2/layout/IconVerticalSolidList"/>
    <dgm:cxn modelId="{E8C86FBA-DAE0-4A11-976B-8F86F2C235AA}" type="presParOf" srcId="{1765A0F0-3062-4B34-88EB-C43DA28A5DAB}" destId="{CB6FDB8A-DA8D-458F-A6D6-86685481C19E}" srcOrd="3" destOrd="0" presId="urn:microsoft.com/office/officeart/2018/2/layout/IconVerticalSolidList"/>
    <dgm:cxn modelId="{EA94D874-B216-4A25-915E-807456B0192E}" type="presParOf" srcId="{B567E634-1B76-48A0-959D-4B7DBA84F77C}" destId="{15541621-38D9-4E79-A5A1-B420A2E8A5ED}" srcOrd="1" destOrd="0" presId="urn:microsoft.com/office/officeart/2018/2/layout/IconVerticalSolidList"/>
    <dgm:cxn modelId="{08B64428-6E6E-4D12-BE37-75D5AE7741B3}" type="presParOf" srcId="{B567E634-1B76-48A0-959D-4B7DBA84F77C}" destId="{F785CB52-3774-46D2-AA3A-1777BCD80491}" srcOrd="2" destOrd="0" presId="urn:microsoft.com/office/officeart/2018/2/layout/IconVerticalSolidList"/>
    <dgm:cxn modelId="{57DF9078-5D52-4F04-A419-D326B4E210F3}" type="presParOf" srcId="{F785CB52-3774-46D2-AA3A-1777BCD80491}" destId="{C1FD903B-F70C-4B7A-BB41-E8F133CF5CD1}" srcOrd="0" destOrd="0" presId="urn:microsoft.com/office/officeart/2018/2/layout/IconVerticalSolidList"/>
    <dgm:cxn modelId="{0909FE59-BB2B-4DB6-9C6D-6ABBF2AE7BD6}" type="presParOf" srcId="{F785CB52-3774-46D2-AA3A-1777BCD80491}" destId="{3C9F8EAB-3AB1-4E26-9ECF-60CAFD2AA26F}" srcOrd="1" destOrd="0" presId="urn:microsoft.com/office/officeart/2018/2/layout/IconVerticalSolidList"/>
    <dgm:cxn modelId="{361E3D4F-1B9A-4A62-BDE0-C6FEEEB94EB8}" type="presParOf" srcId="{F785CB52-3774-46D2-AA3A-1777BCD80491}" destId="{311E3281-2476-4D82-BA96-A590474DE83F}" srcOrd="2" destOrd="0" presId="urn:microsoft.com/office/officeart/2018/2/layout/IconVerticalSolidList"/>
    <dgm:cxn modelId="{F0280B60-29A8-4A65-970E-1CC1DD5D3863}" type="presParOf" srcId="{F785CB52-3774-46D2-AA3A-1777BCD80491}" destId="{0A589AB2-DDDB-428F-83C9-22CE4D1F4D11}" srcOrd="3" destOrd="0" presId="urn:microsoft.com/office/officeart/2018/2/layout/IconVerticalSolidList"/>
    <dgm:cxn modelId="{C79F0D24-7C8B-44CD-B57D-6092AD03C48F}" type="presParOf" srcId="{B567E634-1B76-48A0-959D-4B7DBA84F77C}" destId="{D3343891-63EA-4B36-BEED-0507C02C81F0}" srcOrd="3" destOrd="0" presId="urn:microsoft.com/office/officeart/2018/2/layout/IconVerticalSolidList"/>
    <dgm:cxn modelId="{237C1F98-650F-4F9B-8A4B-F5861AC004F0}" type="presParOf" srcId="{B567E634-1B76-48A0-959D-4B7DBA84F77C}" destId="{B281D09B-A623-40BE-AFEC-2D467ECE4DBA}" srcOrd="4" destOrd="0" presId="urn:microsoft.com/office/officeart/2018/2/layout/IconVerticalSolidList"/>
    <dgm:cxn modelId="{E773BCCE-6B07-4051-BBE4-514F8928F949}" type="presParOf" srcId="{B281D09B-A623-40BE-AFEC-2D467ECE4DBA}" destId="{DD4653E4-7523-449F-9E95-F10BA996C5C0}" srcOrd="0" destOrd="0" presId="urn:microsoft.com/office/officeart/2018/2/layout/IconVerticalSolidList"/>
    <dgm:cxn modelId="{927DA350-D0F3-4AF7-879D-0F060E3F5ADA}" type="presParOf" srcId="{B281D09B-A623-40BE-AFEC-2D467ECE4DBA}" destId="{047CE464-76E7-4B21-A66B-C19A77426FC2}" srcOrd="1" destOrd="0" presId="urn:microsoft.com/office/officeart/2018/2/layout/IconVerticalSolidList"/>
    <dgm:cxn modelId="{0BE25A7F-2350-4B88-94A1-7A5C131E23B8}" type="presParOf" srcId="{B281D09B-A623-40BE-AFEC-2D467ECE4DBA}" destId="{610D51B1-75F8-4EEB-8B9A-08D48312F252}" srcOrd="2" destOrd="0" presId="urn:microsoft.com/office/officeart/2018/2/layout/IconVerticalSolidList"/>
    <dgm:cxn modelId="{3FAD7125-6B35-4114-B61C-6EC412133717}" type="presParOf" srcId="{B281D09B-A623-40BE-AFEC-2D467ECE4DBA}" destId="{23C0883F-2623-4CD7-8D40-F10FB02D1F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B6AA8-50E5-48DD-80B7-9352560941F1}">
      <dsp:nvSpPr>
        <dsp:cNvPr id="0" name=""/>
        <dsp:cNvSpPr/>
      </dsp:nvSpPr>
      <dsp:spPr>
        <a:xfrm>
          <a:off x="0" y="481"/>
          <a:ext cx="10501313" cy="1126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B66D6-033F-477C-91FB-F86ACA7464F8}">
      <dsp:nvSpPr>
        <dsp:cNvPr id="0" name=""/>
        <dsp:cNvSpPr/>
      </dsp:nvSpPr>
      <dsp:spPr>
        <a:xfrm>
          <a:off x="340734" y="253920"/>
          <a:ext cx="619517" cy="6195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6FDB8A-DA8D-458F-A6D6-86685481C19E}">
      <dsp:nvSpPr>
        <dsp:cNvPr id="0" name=""/>
        <dsp:cNvSpPr/>
      </dsp:nvSpPr>
      <dsp:spPr>
        <a:xfrm>
          <a:off x="1300987" y="481"/>
          <a:ext cx="9200325" cy="112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10" tIns="119210" rIns="119210" bIns="119210" numCol="1" spcCol="1270" anchor="ctr" anchorCtr="0">
          <a:noAutofit/>
        </a:bodyPr>
        <a:lstStyle/>
        <a:p>
          <a:pPr marL="0" lvl="0" indent="0" algn="l" defTabSz="622300">
            <a:lnSpc>
              <a:spcPct val="90000"/>
            </a:lnSpc>
            <a:spcBef>
              <a:spcPct val="0"/>
            </a:spcBef>
            <a:spcAft>
              <a:spcPct val="35000"/>
            </a:spcAft>
            <a:buNone/>
          </a:pPr>
          <a:r>
            <a:rPr lang="en-US" sz="1400" kern="1200" dirty="0"/>
            <a:t>“Severe substance use disorder” means a diagnosed substance-related disorder that meets the diagnostic criteria of “severe” as defined in the most current version of the Diagnostic and Statistical Manual of Mental Disorders. </a:t>
          </a:r>
        </a:p>
      </dsp:txBody>
      <dsp:txXfrm>
        <a:off x="1300987" y="481"/>
        <a:ext cx="9200325" cy="1126396"/>
      </dsp:txXfrm>
    </dsp:sp>
    <dsp:sp modelId="{C1FD903B-F70C-4B7A-BB41-E8F133CF5CD1}">
      <dsp:nvSpPr>
        <dsp:cNvPr id="0" name=""/>
        <dsp:cNvSpPr/>
      </dsp:nvSpPr>
      <dsp:spPr>
        <a:xfrm>
          <a:off x="0" y="1408476"/>
          <a:ext cx="10501313" cy="1126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F8EAB-3AB1-4E26-9ECF-60CAFD2AA26F}">
      <dsp:nvSpPr>
        <dsp:cNvPr id="0" name=""/>
        <dsp:cNvSpPr/>
      </dsp:nvSpPr>
      <dsp:spPr>
        <a:xfrm>
          <a:off x="340734" y="1661916"/>
          <a:ext cx="619517" cy="6195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589AB2-DDDB-428F-83C9-22CE4D1F4D11}">
      <dsp:nvSpPr>
        <dsp:cNvPr id="0" name=""/>
        <dsp:cNvSpPr/>
      </dsp:nvSpPr>
      <dsp:spPr>
        <a:xfrm>
          <a:off x="1300987" y="1408476"/>
          <a:ext cx="9200325" cy="112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10" tIns="119210" rIns="119210" bIns="119210" numCol="1" spcCol="1270" anchor="ctr" anchorCtr="0">
          <a:noAutofit/>
        </a:bodyPr>
        <a:lstStyle/>
        <a:p>
          <a:pPr marL="0" lvl="0" indent="0" algn="l" defTabSz="622300">
            <a:lnSpc>
              <a:spcPct val="90000"/>
            </a:lnSpc>
            <a:spcBef>
              <a:spcPct val="0"/>
            </a:spcBef>
            <a:spcAft>
              <a:spcPct val="35000"/>
            </a:spcAft>
            <a:buNone/>
          </a:pPr>
          <a:r>
            <a:rPr lang="en-US" sz="1400" kern="1200"/>
            <a:t>“Personal safety” means the ability of one to survive safely in the community without involuntary detention or treatment pursuant to [the LPS Act]. </a:t>
          </a:r>
        </a:p>
      </dsp:txBody>
      <dsp:txXfrm>
        <a:off x="1300987" y="1408476"/>
        <a:ext cx="9200325" cy="1126396"/>
      </dsp:txXfrm>
    </dsp:sp>
    <dsp:sp modelId="{DD4653E4-7523-449F-9E95-F10BA996C5C0}">
      <dsp:nvSpPr>
        <dsp:cNvPr id="0" name=""/>
        <dsp:cNvSpPr/>
      </dsp:nvSpPr>
      <dsp:spPr>
        <a:xfrm>
          <a:off x="0" y="2816472"/>
          <a:ext cx="10501313" cy="1126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CE464-76E7-4B21-A66B-C19A77426FC2}">
      <dsp:nvSpPr>
        <dsp:cNvPr id="0" name=""/>
        <dsp:cNvSpPr/>
      </dsp:nvSpPr>
      <dsp:spPr>
        <a:xfrm>
          <a:off x="340734" y="3069911"/>
          <a:ext cx="619517" cy="6195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0883F-2623-4CD7-8D40-F10FB02D1FE6}">
      <dsp:nvSpPr>
        <dsp:cNvPr id="0" name=""/>
        <dsp:cNvSpPr/>
      </dsp:nvSpPr>
      <dsp:spPr>
        <a:xfrm>
          <a:off x="1300987" y="2816472"/>
          <a:ext cx="9200325" cy="112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10" tIns="119210" rIns="119210" bIns="119210" numCol="1" spcCol="1270" anchor="ctr" anchorCtr="0">
          <a:noAutofit/>
        </a:bodyPr>
        <a:lstStyle/>
        <a:p>
          <a:pPr marL="0" lvl="0" indent="0" algn="l" defTabSz="622300">
            <a:lnSpc>
              <a:spcPct val="90000"/>
            </a:lnSpc>
            <a:spcBef>
              <a:spcPct val="0"/>
            </a:spcBef>
            <a:spcAft>
              <a:spcPct val="35000"/>
            </a:spcAft>
            <a:buNone/>
          </a:pPr>
          <a:r>
            <a:rPr lang="en-US" sz="1400" kern="1200"/>
            <a:t>“Necessary medical care” means care that a licensed health care practitioner, while </a:t>
          </a:r>
          <a:r>
            <a:rPr lang="en-US" sz="1400" b="1" u="sng" kern="1200"/>
            <a:t>operating within the scope of their practice,</a:t>
          </a:r>
          <a:r>
            <a:rPr lang="en-US" sz="1400" kern="1200"/>
            <a:t> determines to be necessary to prevent serious deterioration of an existing physical medical condition which, if left untreated, is likely to result in serious bodily injury as defined in W&amp;I Code § 15610.67.</a:t>
          </a:r>
        </a:p>
      </dsp:txBody>
      <dsp:txXfrm>
        <a:off x="1300987" y="2816472"/>
        <a:ext cx="9200325" cy="1126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43C1F-DD58-5CD6-55ED-77B53A8F4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908496-4270-D81E-EF32-5EEB151053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46936A-26AE-9C48-9DC9-D7D957CA77F3}" type="datetimeFigureOut">
              <a:rPr lang="en-US" smtClean="0"/>
              <a:t>5/26/2026</a:t>
            </a:fld>
            <a:endParaRPr lang="en-US"/>
          </a:p>
        </p:txBody>
      </p:sp>
      <p:sp>
        <p:nvSpPr>
          <p:cNvPr id="4" name="Footer Placeholder 3">
            <a:extLst>
              <a:ext uri="{FF2B5EF4-FFF2-40B4-BE49-F238E27FC236}">
                <a16:creationId xmlns:a16="http://schemas.microsoft.com/office/drawing/2014/main" id="{402F2705-3CEF-40E4-0349-4854217664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F82E12-B108-B7A4-28CE-013D2C5BC7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3332F-9A6B-4A48-9FA0-FCD296755DC6}" type="slidenum">
              <a:rPr lang="en-US" smtClean="0"/>
              <a:t>‹#›</a:t>
            </a:fld>
            <a:endParaRPr lang="en-US"/>
          </a:p>
        </p:txBody>
      </p:sp>
    </p:spTree>
    <p:extLst>
      <p:ext uri="{BB962C8B-B14F-4D97-AF65-F5344CB8AC3E}">
        <p14:creationId xmlns:p14="http://schemas.microsoft.com/office/powerpoint/2010/main" val="648514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49E3D-83FF-8440-96BC-C6BAC29B7E02}"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A9A76-ACCF-DB46-A6C0-18D02F222F73}" type="slidenum">
              <a:rPr lang="en-US" smtClean="0"/>
              <a:t>‹#›</a:t>
            </a:fld>
            <a:endParaRPr lang="en-US"/>
          </a:p>
        </p:txBody>
      </p:sp>
    </p:spTree>
    <p:extLst>
      <p:ext uri="{BB962C8B-B14F-4D97-AF65-F5344CB8AC3E}">
        <p14:creationId xmlns:p14="http://schemas.microsoft.com/office/powerpoint/2010/main" val="82976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65FC-2C1C-8E68-882A-DEF76BDF7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A4396-2EC8-FD1A-2851-B98C2F132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509BE-DB7F-B1ED-D0A5-1A8E0462296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11D1224-C361-B8A9-9C75-7D10BF760236}"/>
              </a:ext>
            </a:extLst>
          </p:cNvPr>
          <p:cNvSpPr>
            <a:spLocks noGrp="1"/>
          </p:cNvSpPr>
          <p:nvPr>
            <p:ph type="dt" idx="10"/>
          </p:nvPr>
        </p:nvSpPr>
        <p:spPr/>
        <p:txBody>
          <a:bodyPr/>
          <a:lstStyle/>
          <a:p>
            <a:pPr>
              <a:defRPr/>
            </a:pPr>
            <a:r>
              <a:rPr lang="en-US"/>
              <a:t>1/21/2020</a:t>
            </a:r>
          </a:p>
        </p:txBody>
      </p:sp>
      <p:sp>
        <p:nvSpPr>
          <p:cNvPr id="5" name="Footer Placeholder 4">
            <a:extLst>
              <a:ext uri="{FF2B5EF4-FFF2-40B4-BE49-F238E27FC236}">
                <a16:creationId xmlns:a16="http://schemas.microsoft.com/office/drawing/2014/main" id="{76B9F48D-6477-7441-8ADF-987F7DB832B0}"/>
              </a:ext>
            </a:extLst>
          </p:cNvPr>
          <p:cNvSpPr>
            <a:spLocks noGrp="1"/>
          </p:cNvSpPr>
          <p:nvPr>
            <p:ph type="ftr" sz="quarter" idx="11"/>
          </p:nvPr>
        </p:nvSpPr>
        <p:spPr/>
        <p:txBody>
          <a:bodyPr/>
          <a:lstStyle/>
          <a:p>
            <a:pPr algn="ctr">
              <a:defRPr/>
            </a:pPr>
            <a:endParaRPr lang="en-US"/>
          </a:p>
        </p:txBody>
      </p:sp>
      <p:sp>
        <p:nvSpPr>
          <p:cNvPr id="6" name="Slide Number Placeholder 5">
            <a:extLst>
              <a:ext uri="{FF2B5EF4-FFF2-40B4-BE49-F238E27FC236}">
                <a16:creationId xmlns:a16="http://schemas.microsoft.com/office/drawing/2014/main" id="{53750FB0-A315-2F97-915B-D1BA8928DCF2}"/>
              </a:ext>
            </a:extLst>
          </p:cNvPr>
          <p:cNvSpPr>
            <a:spLocks noGrp="1"/>
          </p:cNvSpPr>
          <p:nvPr>
            <p:ph type="sldNum" sz="quarter" idx="12"/>
          </p:nvPr>
        </p:nvSpPr>
        <p:spPr/>
        <p:txBody>
          <a:bodyPr/>
          <a:lstStyle/>
          <a:p>
            <a:pPr>
              <a:defRPr/>
            </a:pPr>
            <a:endParaRPr lang="en-US" altLang="en-US"/>
          </a:p>
          <a:p>
            <a:pPr>
              <a:defRPr/>
            </a:pPr>
            <a:fld id="{B53B9908-8A15-4AAF-8C07-1AA2C4C18982}" type="slidenum">
              <a:rPr lang="en-US" altLang="en-US" smtClean="0"/>
              <a:pPr>
                <a:defRPr/>
              </a:pPr>
              <a:t>32</a:t>
            </a:fld>
            <a:endParaRPr lang="en-US" altLang="en-US"/>
          </a:p>
        </p:txBody>
      </p:sp>
    </p:spTree>
    <p:extLst>
      <p:ext uri="{BB962C8B-B14F-4D97-AF65-F5344CB8AC3E}">
        <p14:creationId xmlns:p14="http://schemas.microsoft.com/office/powerpoint/2010/main" val="6410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6C620-CDA4-FD9F-D612-FFCAF971B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54567-BA2B-AA58-023C-97123FF06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2A608-C67D-44D1-1A38-9D6728418AD4}"/>
              </a:ext>
            </a:extLst>
          </p:cNvPr>
          <p:cNvSpPr>
            <a:spLocks noGrp="1"/>
          </p:cNvSpPr>
          <p:nvPr>
            <p:ph type="body" idx="1"/>
          </p:nvPr>
        </p:nvSpPr>
        <p:spPr/>
        <p:txBody>
          <a:bodyPr/>
          <a:lstStyle/>
          <a:p>
            <a:endParaRPr lang="en-US" dirty="0">
              <a:latin typeface="Arial"/>
              <a:cs typeface="Arial"/>
            </a:endParaRPr>
          </a:p>
        </p:txBody>
      </p:sp>
      <p:sp>
        <p:nvSpPr>
          <p:cNvPr id="4" name="Date Placeholder 3">
            <a:extLst>
              <a:ext uri="{FF2B5EF4-FFF2-40B4-BE49-F238E27FC236}">
                <a16:creationId xmlns:a16="http://schemas.microsoft.com/office/drawing/2014/main" id="{726926A0-8E55-8CAF-AE5E-EFADBE2A5B92}"/>
              </a:ext>
            </a:extLst>
          </p:cNvPr>
          <p:cNvSpPr>
            <a:spLocks noGrp="1"/>
          </p:cNvSpPr>
          <p:nvPr>
            <p:ph type="dt" idx="10"/>
          </p:nvPr>
        </p:nvSpPr>
        <p:spPr/>
        <p:txBody>
          <a:bodyPr/>
          <a:lstStyle/>
          <a:p>
            <a:pPr>
              <a:defRPr/>
            </a:pPr>
            <a:r>
              <a:rPr lang="en-US"/>
              <a:t>1/21/2020</a:t>
            </a:r>
          </a:p>
        </p:txBody>
      </p:sp>
      <p:sp>
        <p:nvSpPr>
          <p:cNvPr id="5" name="Footer Placeholder 4">
            <a:extLst>
              <a:ext uri="{FF2B5EF4-FFF2-40B4-BE49-F238E27FC236}">
                <a16:creationId xmlns:a16="http://schemas.microsoft.com/office/drawing/2014/main" id="{2288D3F1-43B8-9D56-9B13-E5F9EAA589B2}"/>
              </a:ext>
            </a:extLst>
          </p:cNvPr>
          <p:cNvSpPr>
            <a:spLocks noGrp="1"/>
          </p:cNvSpPr>
          <p:nvPr>
            <p:ph type="ftr" sz="quarter" idx="11"/>
          </p:nvPr>
        </p:nvSpPr>
        <p:spPr/>
        <p:txBody>
          <a:bodyPr/>
          <a:lstStyle/>
          <a:p>
            <a:pPr algn="ctr">
              <a:defRPr/>
            </a:pPr>
            <a:endParaRPr lang="en-US"/>
          </a:p>
        </p:txBody>
      </p:sp>
      <p:sp>
        <p:nvSpPr>
          <p:cNvPr id="6" name="Slide Number Placeholder 5">
            <a:extLst>
              <a:ext uri="{FF2B5EF4-FFF2-40B4-BE49-F238E27FC236}">
                <a16:creationId xmlns:a16="http://schemas.microsoft.com/office/drawing/2014/main" id="{8862626C-FB9C-CDD6-46DD-C6C87213444D}"/>
              </a:ext>
            </a:extLst>
          </p:cNvPr>
          <p:cNvSpPr>
            <a:spLocks noGrp="1"/>
          </p:cNvSpPr>
          <p:nvPr>
            <p:ph type="sldNum" sz="quarter" idx="12"/>
          </p:nvPr>
        </p:nvSpPr>
        <p:spPr/>
        <p:txBody>
          <a:bodyPr/>
          <a:lstStyle/>
          <a:p>
            <a:pPr>
              <a:defRPr/>
            </a:pPr>
            <a:endParaRPr lang="en-US" altLang="en-US"/>
          </a:p>
          <a:p>
            <a:pPr>
              <a:defRPr/>
            </a:pPr>
            <a:fld id="{B53B9908-8A15-4AAF-8C07-1AA2C4C18982}" type="slidenum">
              <a:rPr lang="en-US" altLang="en-US" smtClean="0"/>
              <a:pPr>
                <a:defRPr/>
              </a:pPr>
              <a:t>33</a:t>
            </a:fld>
            <a:endParaRPr lang="en-US" altLang="en-US"/>
          </a:p>
        </p:txBody>
      </p:sp>
    </p:spTree>
    <p:extLst>
      <p:ext uri="{BB962C8B-B14F-4D97-AF65-F5344CB8AC3E}">
        <p14:creationId xmlns:p14="http://schemas.microsoft.com/office/powerpoint/2010/main" val="3996370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Op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B4655D-A71B-5142-2121-64368BD3F33F}"/>
              </a:ext>
            </a:extLst>
          </p:cNvPr>
          <p:cNvGrpSpPr/>
          <p:nvPr userDrawn="1"/>
        </p:nvGrpSpPr>
        <p:grpSpPr>
          <a:xfrm>
            <a:off x="-10840" y="-11483"/>
            <a:ext cx="12213680" cy="6875193"/>
            <a:chOff x="-10840" y="-11483"/>
            <a:chExt cx="12213680" cy="6875193"/>
          </a:xfrm>
        </p:grpSpPr>
        <p:sp>
          <p:nvSpPr>
            <p:cNvPr id="8" name="Rectangle 7">
              <a:extLst>
                <a:ext uri="{FF2B5EF4-FFF2-40B4-BE49-F238E27FC236}">
                  <a16:creationId xmlns:a16="http://schemas.microsoft.com/office/drawing/2014/main" id="{695615FE-7F86-CB11-270B-67171253A765}"/>
                </a:ext>
              </a:extLst>
            </p:cNvPr>
            <p:cNvSpPr/>
            <p:nvPr/>
          </p:nvSpPr>
          <p:spPr>
            <a:xfrm>
              <a:off x="0" y="0"/>
              <a:ext cx="12192000" cy="6858000"/>
            </a:xfrm>
            <a:prstGeom prst="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3">
              <a:extLst>
                <a:ext uri="{FF2B5EF4-FFF2-40B4-BE49-F238E27FC236}">
                  <a16:creationId xmlns:a16="http://schemas.microsoft.com/office/drawing/2014/main" id="{CA967F9E-395D-923C-854F-7B3ECB83C664}"/>
                </a:ext>
              </a:extLst>
            </p:cNvPr>
            <p:cNvSpPr/>
            <p:nvPr userDrawn="1"/>
          </p:nvSpPr>
          <p:spPr>
            <a:xfrm rot="10800000">
              <a:off x="-3538" y="-11483"/>
              <a:ext cx="2669737" cy="571170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43412"/>
                <a:gd name="connsiteY0" fmla="*/ 7449781 h 7449781"/>
                <a:gd name="connsiteX1" fmla="*/ 12243412 w 12243412"/>
                <a:gd name="connsiteY1" fmla="*/ 0 h 7449781"/>
                <a:gd name="connsiteX2" fmla="*/ 12214405 w 12243412"/>
                <a:gd name="connsiteY2" fmla="*/ 7435301 h 7449781"/>
                <a:gd name="connsiteX3" fmla="*/ 0 w 12243412"/>
                <a:gd name="connsiteY3" fmla="*/ 7449781 h 7449781"/>
              </a:gdLst>
              <a:ahLst/>
              <a:cxnLst>
                <a:cxn ang="0">
                  <a:pos x="connsiteX0" y="connsiteY0"/>
                </a:cxn>
                <a:cxn ang="0">
                  <a:pos x="connsiteX1" y="connsiteY1"/>
                </a:cxn>
                <a:cxn ang="0">
                  <a:pos x="connsiteX2" y="connsiteY2"/>
                </a:cxn>
                <a:cxn ang="0">
                  <a:pos x="connsiteX3" y="connsiteY3"/>
                </a:cxn>
              </a:cxnLst>
              <a:rect l="l" t="t" r="r" b="b"/>
              <a:pathLst>
                <a:path w="12243412" h="7449781">
                  <a:moveTo>
                    <a:pt x="0" y="7449781"/>
                  </a:moveTo>
                  <a:lnTo>
                    <a:pt x="12243412" y="0"/>
                  </a:lnTo>
                  <a:lnTo>
                    <a:pt x="12214405" y="7435301"/>
                  </a:lnTo>
                  <a:lnTo>
                    <a:pt x="0" y="7449781"/>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3">
              <a:extLst>
                <a:ext uri="{FF2B5EF4-FFF2-40B4-BE49-F238E27FC236}">
                  <a16:creationId xmlns:a16="http://schemas.microsoft.com/office/drawing/2014/main" id="{B487226E-CCB3-96D1-53B6-BFD926B7EC36}"/>
                </a:ext>
              </a:extLst>
            </p:cNvPr>
            <p:cNvSpPr/>
            <p:nvPr/>
          </p:nvSpPr>
          <p:spPr>
            <a:xfrm>
              <a:off x="9126665" y="285457"/>
              <a:ext cx="3076175" cy="657825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gradFill>
              <a:gsLst>
                <a:gs pos="0">
                  <a:schemeClr val="accent3"/>
                </a:gs>
                <a:gs pos="100000">
                  <a:schemeClr val="accent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3">
              <a:extLst>
                <a:ext uri="{FF2B5EF4-FFF2-40B4-BE49-F238E27FC236}">
                  <a16:creationId xmlns:a16="http://schemas.microsoft.com/office/drawing/2014/main" id="{EB2B8A5F-6B39-9EDD-EEA6-3C613BDAEA40}"/>
                </a:ext>
              </a:extLst>
            </p:cNvPr>
            <p:cNvSpPr/>
            <p:nvPr userDrawn="1"/>
          </p:nvSpPr>
          <p:spPr>
            <a:xfrm rot="10800000">
              <a:off x="-10840" y="-11421"/>
              <a:ext cx="2436778" cy="521330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43412"/>
                <a:gd name="connsiteY0" fmla="*/ 7449781 h 7449781"/>
                <a:gd name="connsiteX1" fmla="*/ 12243412 w 12243412"/>
                <a:gd name="connsiteY1" fmla="*/ 0 h 7449781"/>
                <a:gd name="connsiteX2" fmla="*/ 12214405 w 12243412"/>
                <a:gd name="connsiteY2" fmla="*/ 7435301 h 7449781"/>
                <a:gd name="connsiteX3" fmla="*/ 0 w 12243412"/>
                <a:gd name="connsiteY3" fmla="*/ 7449781 h 7449781"/>
              </a:gdLst>
              <a:ahLst/>
              <a:cxnLst>
                <a:cxn ang="0">
                  <a:pos x="connsiteX0" y="connsiteY0"/>
                </a:cxn>
                <a:cxn ang="0">
                  <a:pos x="connsiteX1" y="connsiteY1"/>
                </a:cxn>
                <a:cxn ang="0">
                  <a:pos x="connsiteX2" y="connsiteY2"/>
                </a:cxn>
                <a:cxn ang="0">
                  <a:pos x="connsiteX3" y="connsiteY3"/>
                </a:cxn>
              </a:cxnLst>
              <a:rect l="l" t="t" r="r" b="b"/>
              <a:pathLst>
                <a:path w="12243412" h="7449781">
                  <a:moveTo>
                    <a:pt x="0" y="7449781"/>
                  </a:moveTo>
                  <a:lnTo>
                    <a:pt x="12243412" y="0"/>
                  </a:lnTo>
                  <a:lnTo>
                    <a:pt x="12214405" y="7435301"/>
                  </a:lnTo>
                  <a:lnTo>
                    <a:pt x="0" y="7449781"/>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51D7AC2-9B78-04E6-88BB-5A45EBA73A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132335" y="5995419"/>
              <a:ext cx="1804752" cy="441551"/>
            </a:xfrm>
            <a:prstGeom prst="rect">
              <a:avLst/>
            </a:prstGeom>
          </p:spPr>
        </p:pic>
      </p:grpSp>
      <p:sp>
        <p:nvSpPr>
          <p:cNvPr id="2" name="Title 1">
            <a:extLst>
              <a:ext uri="{FF2B5EF4-FFF2-40B4-BE49-F238E27FC236}">
                <a16:creationId xmlns:a16="http://schemas.microsoft.com/office/drawing/2014/main" id="{70B85074-1EC2-0FC0-9101-774FB977E99F}"/>
              </a:ext>
            </a:extLst>
          </p:cNvPr>
          <p:cNvSpPr>
            <a:spLocks noGrp="1"/>
          </p:cNvSpPr>
          <p:nvPr>
            <p:ph type="ctrTitle" hasCustomPrompt="1"/>
          </p:nvPr>
        </p:nvSpPr>
        <p:spPr>
          <a:xfrm>
            <a:off x="2449286" y="1252992"/>
            <a:ext cx="9042400" cy="2387600"/>
          </a:xfrm>
        </p:spPr>
        <p:txBody>
          <a:bodyPr anchor="b">
            <a:noAutofit/>
          </a:bodyPr>
          <a:lstStyle>
            <a:lvl1pPr marL="0" marR="0" indent="0" algn="l" defTabSz="914400" rtl="0" eaLnBrk="1" fontAlgn="auto" latinLnBrk="0" hangingPunct="1">
              <a:lnSpc>
                <a:spcPct val="95000"/>
              </a:lnSpc>
              <a:spcBef>
                <a:spcPct val="0"/>
              </a:spcBef>
              <a:spcAft>
                <a:spcPts val="0"/>
              </a:spcAft>
              <a:buClrTx/>
              <a:buSzTx/>
              <a:buFontTx/>
              <a:buNone/>
              <a:tabLst/>
              <a:defRPr sz="3600" spc="-150">
                <a:solidFill>
                  <a:schemeClr val="tx1"/>
                </a:solidFill>
              </a:defRPr>
            </a:lvl1pPr>
          </a:lstStyle>
          <a:p>
            <a:r>
              <a:rPr lang="en-US" dirty="0"/>
              <a:t>Presentation Title</a:t>
            </a:r>
          </a:p>
        </p:txBody>
      </p:sp>
      <p:sp>
        <p:nvSpPr>
          <p:cNvPr id="6" name="Text Placeholder 5">
            <a:extLst>
              <a:ext uri="{FF2B5EF4-FFF2-40B4-BE49-F238E27FC236}">
                <a16:creationId xmlns:a16="http://schemas.microsoft.com/office/drawing/2014/main" id="{FF4BAD97-5C68-A3D2-CB06-7CDE8F0A1D1A}"/>
              </a:ext>
            </a:extLst>
          </p:cNvPr>
          <p:cNvSpPr>
            <a:spLocks noGrp="1"/>
          </p:cNvSpPr>
          <p:nvPr>
            <p:ph type="body" sz="quarter" idx="10" hasCustomPrompt="1"/>
          </p:nvPr>
        </p:nvSpPr>
        <p:spPr>
          <a:xfrm>
            <a:off x="2449513" y="4847121"/>
            <a:ext cx="3190875" cy="674688"/>
          </a:xfrm>
        </p:spPr>
        <p:txBody>
          <a:bodyPr/>
          <a:lstStyle>
            <a:lvl1pPr>
              <a:buFontTx/>
              <a:buNone/>
              <a:defRPr>
                <a:solidFill>
                  <a:schemeClr val="tx1"/>
                </a:solidFill>
              </a:defRPr>
            </a:lvl1pPr>
          </a:lstStyle>
          <a:p>
            <a:fld id="{928C3A05-A753-CC4A-A514-9CE43619685A}" type="datetime4">
              <a:rPr lang="en-US" smtClean="0"/>
              <a:t>October 28, 2025</a:t>
            </a:fld>
            <a:endParaRPr lang="en-US" dirty="0"/>
          </a:p>
        </p:txBody>
      </p:sp>
      <p:sp>
        <p:nvSpPr>
          <p:cNvPr id="13" name="Subtitle 2">
            <a:extLst>
              <a:ext uri="{FF2B5EF4-FFF2-40B4-BE49-F238E27FC236}">
                <a16:creationId xmlns:a16="http://schemas.microsoft.com/office/drawing/2014/main" id="{2B7B42AA-E6B1-5083-00D4-E0C987F2DF4B}"/>
              </a:ext>
            </a:extLst>
          </p:cNvPr>
          <p:cNvSpPr>
            <a:spLocks noGrp="1"/>
          </p:cNvSpPr>
          <p:nvPr>
            <p:ph type="subTitle" idx="1" hasCustomPrompt="1"/>
          </p:nvPr>
        </p:nvSpPr>
        <p:spPr>
          <a:xfrm>
            <a:off x="2449286" y="3882571"/>
            <a:ext cx="7917543" cy="865700"/>
          </a:xfrm>
        </p:spPr>
        <p:txBody>
          <a:bodyPr/>
          <a:lstStyle>
            <a:lvl1pPr marL="0" marR="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BOLD First Last, XX | Department</a:t>
            </a:r>
          </a:p>
        </p:txBody>
      </p:sp>
    </p:spTree>
    <p:extLst>
      <p:ext uri="{BB962C8B-B14F-4D97-AF65-F5344CB8AC3E}">
        <p14:creationId xmlns:p14="http://schemas.microsoft.com/office/powerpoint/2010/main" val="210418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ection Header Op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3238" y="1029378"/>
            <a:ext cx="10744821" cy="1496465"/>
          </a:xfrm>
        </p:spPr>
        <p:txBody>
          <a:bodyPr/>
          <a:lstStyle>
            <a:lvl1pPr>
              <a:defRPr sz="6000" spc="120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43239" y="2716966"/>
            <a:ext cx="10744821" cy="2942557"/>
          </a:xfrm>
        </p:spPr>
        <p:txBody>
          <a:bodyPr/>
          <a:lstStyle>
            <a:lvl1pPr>
              <a:defRPr sz="36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4" name="Rectangle 3">
            <a:extLst>
              <a:ext uri="{FF2B5EF4-FFF2-40B4-BE49-F238E27FC236}">
                <a16:creationId xmlns:a16="http://schemas.microsoft.com/office/drawing/2014/main" id="{7A995052-989D-D1C9-C8C3-9DC80BCF135D}"/>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06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8EC9-1BE7-C58F-59C7-04C4AB3912AC}"/>
              </a:ext>
            </a:extLst>
          </p:cNvPr>
          <p:cNvSpPr>
            <a:spLocks noGrp="1"/>
          </p:cNvSpPr>
          <p:nvPr>
            <p:ph type="title"/>
          </p:nvPr>
        </p:nvSpPr>
        <p:spPr>
          <a:xfrm>
            <a:off x="743240" y="2331712"/>
            <a:ext cx="5987345" cy="2852737"/>
          </a:xfrm>
        </p:spPr>
        <p:txBody>
          <a:bodyPr anchor="b"/>
          <a:lstStyle>
            <a:lvl1pPr>
              <a:defRPr sz="6000" spc="80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449645D-C7D8-4687-D841-3E7067866669}"/>
              </a:ext>
            </a:extLst>
          </p:cNvPr>
          <p:cNvSpPr>
            <a:spLocks noGrp="1"/>
          </p:cNvSpPr>
          <p:nvPr>
            <p:ph type="body" idx="1"/>
          </p:nvPr>
        </p:nvSpPr>
        <p:spPr>
          <a:xfrm>
            <a:off x="759283" y="5452672"/>
            <a:ext cx="4903251" cy="426664"/>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6F3555FD-31CE-57E7-881C-B6735D5971C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78985E33-6F32-57F6-0D25-ED4D63234191}"/>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5" name="Triangle 4">
            <a:extLst>
              <a:ext uri="{FF2B5EF4-FFF2-40B4-BE49-F238E27FC236}">
                <a16:creationId xmlns:a16="http://schemas.microsoft.com/office/drawing/2014/main" id="{D4C2D435-D746-62BC-F53C-6A9642CF9A52}"/>
              </a:ext>
            </a:extLst>
          </p:cNvPr>
          <p:cNvSpPr/>
          <p:nvPr/>
        </p:nvSpPr>
        <p:spPr>
          <a:xfrm rot="10800000">
            <a:off x="5194675" y="-2"/>
            <a:ext cx="3102962" cy="3352313"/>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AAE4EFAB-25DA-F0D5-DAAA-079BB2BDCC41}"/>
              </a:ext>
            </a:extLst>
          </p:cNvPr>
          <p:cNvSpPr>
            <a:spLocks noGrp="1"/>
          </p:cNvSpPr>
          <p:nvPr>
            <p:ph type="pic" sz="quarter" idx="13"/>
          </p:nvPr>
        </p:nvSpPr>
        <p:spPr>
          <a:xfrm>
            <a:off x="6873465" y="10397"/>
            <a:ext cx="3102962" cy="3352313"/>
          </a:xfrm>
          <a:custGeom>
            <a:avLst/>
            <a:gdLst>
              <a:gd name="connsiteX0" fmla="*/ 1578914 w 3157827"/>
              <a:gd name="connsiteY0" fmla="*/ 0 h 3411587"/>
              <a:gd name="connsiteX1" fmla="*/ 3157827 w 3157827"/>
              <a:gd name="connsiteY1" fmla="*/ 3411587 h 3411587"/>
              <a:gd name="connsiteX2" fmla="*/ 0 w 3157827"/>
              <a:gd name="connsiteY2" fmla="*/ 3411587 h 3411587"/>
            </a:gdLst>
            <a:ahLst/>
            <a:cxnLst>
              <a:cxn ang="0">
                <a:pos x="connsiteX0" y="connsiteY0"/>
              </a:cxn>
              <a:cxn ang="0">
                <a:pos x="connsiteX1" y="connsiteY1"/>
              </a:cxn>
              <a:cxn ang="0">
                <a:pos x="connsiteX2" y="connsiteY2"/>
              </a:cxn>
            </a:cxnLst>
            <a:rect l="l" t="t" r="r" b="b"/>
            <a:pathLst>
              <a:path w="3157827" h="3411587">
                <a:moveTo>
                  <a:pt x="1578914" y="0"/>
                </a:moveTo>
                <a:lnTo>
                  <a:pt x="3157827" y="3411587"/>
                </a:lnTo>
                <a:lnTo>
                  <a:pt x="0" y="3411587"/>
                </a:lnTo>
                <a:close/>
              </a:path>
            </a:pathLst>
          </a:custGeom>
          <a:solidFill>
            <a:schemeClr val="accent3">
              <a:lumMod val="60000"/>
              <a:lumOff val="40000"/>
            </a:schemeClr>
          </a:solidFill>
        </p:spPr>
        <p:txBody>
          <a:bodyPr wrap="square">
            <a:noAutofit/>
          </a:bodyPr>
          <a:lstStyle/>
          <a:p>
            <a:r>
              <a:rPr lang="en-US"/>
              <a:t>Click icon to add picture</a:t>
            </a:r>
          </a:p>
        </p:txBody>
      </p:sp>
      <p:sp>
        <p:nvSpPr>
          <p:cNvPr id="12" name="Picture Placeholder 11">
            <a:extLst>
              <a:ext uri="{FF2B5EF4-FFF2-40B4-BE49-F238E27FC236}">
                <a16:creationId xmlns:a16="http://schemas.microsoft.com/office/drawing/2014/main" id="{F4ADFD13-884E-005B-C1E7-674E6867237C}"/>
              </a:ext>
            </a:extLst>
          </p:cNvPr>
          <p:cNvSpPr>
            <a:spLocks noGrp="1"/>
          </p:cNvSpPr>
          <p:nvPr>
            <p:ph type="pic" sz="quarter" idx="12"/>
          </p:nvPr>
        </p:nvSpPr>
        <p:spPr>
          <a:xfrm>
            <a:off x="6877331" y="3496574"/>
            <a:ext cx="3102962" cy="3352313"/>
          </a:xfrm>
          <a:custGeom>
            <a:avLst/>
            <a:gdLst>
              <a:gd name="connsiteX0" fmla="*/ 0 w 3157827"/>
              <a:gd name="connsiteY0" fmla="*/ 0 h 3411587"/>
              <a:gd name="connsiteX1" fmla="*/ 3157827 w 3157827"/>
              <a:gd name="connsiteY1" fmla="*/ 0 h 3411587"/>
              <a:gd name="connsiteX2" fmla="*/ 1578913 w 3157827"/>
              <a:gd name="connsiteY2" fmla="*/ 3411587 h 3411587"/>
            </a:gdLst>
            <a:ahLst/>
            <a:cxnLst>
              <a:cxn ang="0">
                <a:pos x="connsiteX0" y="connsiteY0"/>
              </a:cxn>
              <a:cxn ang="0">
                <a:pos x="connsiteX1" y="connsiteY1"/>
              </a:cxn>
              <a:cxn ang="0">
                <a:pos x="connsiteX2" y="connsiteY2"/>
              </a:cxn>
            </a:cxnLst>
            <a:rect l="l" t="t" r="r" b="b"/>
            <a:pathLst>
              <a:path w="3157827" h="3411587">
                <a:moveTo>
                  <a:pt x="0" y="0"/>
                </a:moveTo>
                <a:lnTo>
                  <a:pt x="3157827" y="0"/>
                </a:lnTo>
                <a:lnTo>
                  <a:pt x="1578913" y="3411587"/>
                </a:lnTo>
                <a:close/>
              </a:path>
            </a:pathLst>
          </a:custGeom>
          <a:solidFill>
            <a:schemeClr val="accent3">
              <a:lumMod val="60000"/>
              <a:lumOff val="40000"/>
            </a:schemeClr>
          </a:solidFill>
        </p:spPr>
        <p:txBody>
          <a:bodyPr wrap="square">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C38CAD5F-B9F0-4C86-CA88-18E04519B972}"/>
              </a:ext>
            </a:extLst>
          </p:cNvPr>
          <p:cNvSpPr>
            <a:spLocks noGrp="1"/>
          </p:cNvSpPr>
          <p:nvPr>
            <p:ph type="pic" sz="quarter" idx="14"/>
          </p:nvPr>
        </p:nvSpPr>
        <p:spPr>
          <a:xfrm>
            <a:off x="5190930" y="3514962"/>
            <a:ext cx="3102962" cy="3352313"/>
          </a:xfrm>
          <a:custGeom>
            <a:avLst/>
            <a:gdLst>
              <a:gd name="connsiteX0" fmla="*/ 1578914 w 3157827"/>
              <a:gd name="connsiteY0" fmla="*/ 0 h 3411587"/>
              <a:gd name="connsiteX1" fmla="*/ 3157827 w 3157827"/>
              <a:gd name="connsiteY1" fmla="*/ 3411587 h 3411587"/>
              <a:gd name="connsiteX2" fmla="*/ 0 w 3157827"/>
              <a:gd name="connsiteY2" fmla="*/ 3411587 h 3411587"/>
            </a:gdLst>
            <a:ahLst/>
            <a:cxnLst>
              <a:cxn ang="0">
                <a:pos x="connsiteX0" y="connsiteY0"/>
              </a:cxn>
              <a:cxn ang="0">
                <a:pos x="connsiteX1" y="connsiteY1"/>
              </a:cxn>
              <a:cxn ang="0">
                <a:pos x="connsiteX2" y="connsiteY2"/>
              </a:cxn>
            </a:cxnLst>
            <a:rect l="l" t="t" r="r" b="b"/>
            <a:pathLst>
              <a:path w="3157827" h="3411587">
                <a:moveTo>
                  <a:pt x="1578914" y="0"/>
                </a:moveTo>
                <a:lnTo>
                  <a:pt x="3157827" y="3411587"/>
                </a:lnTo>
                <a:lnTo>
                  <a:pt x="0" y="3411587"/>
                </a:lnTo>
                <a:close/>
              </a:path>
            </a:pathLst>
          </a:custGeom>
          <a:solidFill>
            <a:schemeClr val="accent3">
              <a:lumMod val="60000"/>
              <a:lumOff val="40000"/>
            </a:schemeClr>
          </a:solidFill>
        </p:spPr>
        <p:txBody>
          <a:bodyPr wrap="square">
            <a:noAutofit/>
          </a:bodyPr>
          <a:lstStyle/>
          <a:p>
            <a:r>
              <a:rPr lang="en-US"/>
              <a:t>Click icon to add picture</a:t>
            </a:r>
          </a:p>
        </p:txBody>
      </p:sp>
      <p:sp>
        <p:nvSpPr>
          <p:cNvPr id="19" name="Picture Placeholder 18">
            <a:extLst>
              <a:ext uri="{FF2B5EF4-FFF2-40B4-BE49-F238E27FC236}">
                <a16:creationId xmlns:a16="http://schemas.microsoft.com/office/drawing/2014/main" id="{23BE82B3-B5CD-AD05-1441-42871E8A1A92}"/>
              </a:ext>
            </a:extLst>
          </p:cNvPr>
          <p:cNvSpPr>
            <a:spLocks noGrp="1"/>
          </p:cNvSpPr>
          <p:nvPr>
            <p:ph type="pic" sz="quarter" idx="15"/>
          </p:nvPr>
        </p:nvSpPr>
        <p:spPr>
          <a:xfrm>
            <a:off x="8557358" y="-26772"/>
            <a:ext cx="3100868" cy="3350051"/>
          </a:xfrm>
          <a:custGeom>
            <a:avLst/>
            <a:gdLst>
              <a:gd name="connsiteX0" fmla="*/ 0 w 3157827"/>
              <a:gd name="connsiteY0" fmla="*/ 0 h 3411587"/>
              <a:gd name="connsiteX1" fmla="*/ 3157827 w 3157827"/>
              <a:gd name="connsiteY1" fmla="*/ 0 h 3411587"/>
              <a:gd name="connsiteX2" fmla="*/ 1578913 w 3157827"/>
              <a:gd name="connsiteY2" fmla="*/ 3411587 h 3411587"/>
            </a:gdLst>
            <a:ahLst/>
            <a:cxnLst>
              <a:cxn ang="0">
                <a:pos x="connsiteX0" y="connsiteY0"/>
              </a:cxn>
              <a:cxn ang="0">
                <a:pos x="connsiteX1" y="connsiteY1"/>
              </a:cxn>
              <a:cxn ang="0">
                <a:pos x="connsiteX2" y="connsiteY2"/>
              </a:cxn>
            </a:cxnLst>
            <a:rect l="l" t="t" r="r" b="b"/>
            <a:pathLst>
              <a:path w="3157827" h="3411587">
                <a:moveTo>
                  <a:pt x="0" y="0"/>
                </a:moveTo>
                <a:lnTo>
                  <a:pt x="3157827" y="0"/>
                </a:lnTo>
                <a:lnTo>
                  <a:pt x="1578913" y="3411587"/>
                </a:lnTo>
                <a:close/>
              </a:path>
            </a:pathLst>
          </a:custGeom>
          <a:solidFill>
            <a:schemeClr val="accent3">
              <a:lumMod val="60000"/>
              <a:lumOff val="40000"/>
            </a:schemeClr>
          </a:solidFill>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AC8E0439-4908-6FD6-F258-C161DE733A20}"/>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762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Op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5426684" y="144766"/>
            <a:ext cx="6061377" cy="1325563"/>
          </a:xfrm>
        </p:spPr>
        <p:txBody>
          <a:bodyPr/>
          <a:lstStyle>
            <a:lvl1pPr>
              <a:defRPr sz="2000"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5426684" y="1528148"/>
            <a:ext cx="6061377" cy="4233277"/>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4" name="Rectangle 3">
            <a:extLst>
              <a:ext uri="{FF2B5EF4-FFF2-40B4-BE49-F238E27FC236}">
                <a16:creationId xmlns:a16="http://schemas.microsoft.com/office/drawing/2014/main" id="{7A995052-989D-D1C9-C8C3-9DC80BCF135D}"/>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920037B-A281-44BA-53C0-3D60A483DFC1}"/>
              </a:ext>
            </a:extLst>
          </p:cNvPr>
          <p:cNvSpPr/>
          <p:nvPr/>
        </p:nvSpPr>
        <p:spPr>
          <a:xfrm>
            <a:off x="2420612" y="3106199"/>
            <a:ext cx="2437427" cy="3757760"/>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9" h="1428082">
                <a:moveTo>
                  <a:pt x="664544" y="0"/>
                </a:moveTo>
                <a:lnTo>
                  <a:pt x="926309" y="904"/>
                </a:lnTo>
                <a:lnTo>
                  <a:pt x="260961" y="1424416"/>
                </a:lnTo>
                <a:lnTo>
                  <a:pt x="0" y="1428082"/>
                </a:lnTo>
                <a:lnTo>
                  <a:pt x="664544" y="0"/>
                </a:lnTo>
                <a:close/>
              </a:path>
            </a:pathLst>
          </a:custGeom>
          <a:solidFill>
            <a:schemeClr val="accent3">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788CF7AC-6308-3691-8839-418094F657E7}"/>
              </a:ext>
            </a:extLst>
          </p:cNvPr>
          <p:cNvSpPr/>
          <p:nvPr/>
        </p:nvSpPr>
        <p:spPr>
          <a:xfrm>
            <a:off x="355600" y="3349006"/>
            <a:ext cx="2279939" cy="3514962"/>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9" h="1428082">
                <a:moveTo>
                  <a:pt x="664544" y="0"/>
                </a:moveTo>
                <a:lnTo>
                  <a:pt x="926309" y="904"/>
                </a:lnTo>
                <a:lnTo>
                  <a:pt x="260961" y="1424416"/>
                </a:lnTo>
                <a:lnTo>
                  <a:pt x="0" y="1428082"/>
                </a:lnTo>
                <a:lnTo>
                  <a:pt x="6645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57082E5E-AF0D-A732-08AE-0699141405E3}"/>
              </a:ext>
            </a:extLst>
          </p:cNvPr>
          <p:cNvSpPr/>
          <p:nvPr/>
        </p:nvSpPr>
        <p:spPr>
          <a:xfrm>
            <a:off x="1230879" y="2244451"/>
            <a:ext cx="3006072" cy="4634435"/>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9" h="1428082">
                <a:moveTo>
                  <a:pt x="664544" y="0"/>
                </a:moveTo>
                <a:lnTo>
                  <a:pt x="926309" y="904"/>
                </a:lnTo>
                <a:lnTo>
                  <a:pt x="260961" y="1424416"/>
                </a:lnTo>
                <a:lnTo>
                  <a:pt x="0" y="1428082"/>
                </a:lnTo>
                <a:lnTo>
                  <a:pt x="664544" y="0"/>
                </a:lnTo>
                <a:close/>
              </a:path>
            </a:pathLst>
          </a:custGeom>
          <a:solidFill>
            <a:schemeClr val="accent3">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a:extLst>
              <a:ext uri="{FF2B5EF4-FFF2-40B4-BE49-F238E27FC236}">
                <a16:creationId xmlns:a16="http://schemas.microsoft.com/office/drawing/2014/main" id="{DA730E7D-85A6-EEBB-D8C9-D3EB8952ACCD}"/>
              </a:ext>
            </a:extLst>
          </p:cNvPr>
          <p:cNvSpPr/>
          <p:nvPr/>
        </p:nvSpPr>
        <p:spPr>
          <a:xfrm>
            <a:off x="-5028" y="1899453"/>
            <a:ext cx="2425640" cy="4960327"/>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 name="connsiteX0" fmla="*/ 437521 w 699286"/>
              <a:gd name="connsiteY0" fmla="*/ 0 h 1424416"/>
              <a:gd name="connsiteX1" fmla="*/ 699286 w 699286"/>
              <a:gd name="connsiteY1" fmla="*/ 904 h 1424416"/>
              <a:gd name="connsiteX2" fmla="*/ 33938 w 699286"/>
              <a:gd name="connsiteY2" fmla="*/ 1424416 h 1424416"/>
              <a:gd name="connsiteX3" fmla="*/ 0 w 699286"/>
              <a:gd name="connsiteY3" fmla="*/ 936655 h 1424416"/>
              <a:gd name="connsiteX4" fmla="*/ 437521 w 699286"/>
              <a:gd name="connsiteY4" fmla="*/ 0 h 1424416"/>
              <a:gd name="connsiteX0" fmla="*/ 437521 w 699286"/>
              <a:gd name="connsiteY0" fmla="*/ 0 h 1424416"/>
              <a:gd name="connsiteX1" fmla="*/ 699286 w 699286"/>
              <a:gd name="connsiteY1" fmla="*/ 904 h 1424416"/>
              <a:gd name="connsiteX2" fmla="*/ 33938 w 699286"/>
              <a:gd name="connsiteY2" fmla="*/ 1424416 h 1424416"/>
              <a:gd name="connsiteX3" fmla="*/ 24237 w 699286"/>
              <a:gd name="connsiteY3" fmla="*/ 1280762 h 1424416"/>
              <a:gd name="connsiteX4" fmla="*/ 0 w 699286"/>
              <a:gd name="connsiteY4" fmla="*/ 936655 h 1424416"/>
              <a:gd name="connsiteX5" fmla="*/ 437521 w 699286"/>
              <a:gd name="connsiteY5" fmla="*/ 0 h 1424416"/>
              <a:gd name="connsiteX0" fmla="*/ 437521 w 699286"/>
              <a:gd name="connsiteY0" fmla="*/ 0 h 1424416"/>
              <a:gd name="connsiteX1" fmla="*/ 699286 w 699286"/>
              <a:gd name="connsiteY1" fmla="*/ 904 h 1424416"/>
              <a:gd name="connsiteX2" fmla="*/ 33938 w 699286"/>
              <a:gd name="connsiteY2" fmla="*/ 1424416 h 1424416"/>
              <a:gd name="connsiteX3" fmla="*/ 5091 w 699286"/>
              <a:gd name="connsiteY3" fmla="*/ 1422993 h 1424416"/>
              <a:gd name="connsiteX4" fmla="*/ 0 w 699286"/>
              <a:gd name="connsiteY4" fmla="*/ 936655 h 1424416"/>
              <a:gd name="connsiteX5" fmla="*/ 437521 w 699286"/>
              <a:gd name="connsiteY5" fmla="*/ 0 h 1424416"/>
              <a:gd name="connsiteX0" fmla="*/ 434786 w 696551"/>
              <a:gd name="connsiteY0" fmla="*/ 0 h 1424416"/>
              <a:gd name="connsiteX1" fmla="*/ 696551 w 696551"/>
              <a:gd name="connsiteY1" fmla="*/ 904 h 1424416"/>
              <a:gd name="connsiteX2" fmla="*/ 31203 w 696551"/>
              <a:gd name="connsiteY2" fmla="*/ 1424416 h 1424416"/>
              <a:gd name="connsiteX3" fmla="*/ 2356 w 696551"/>
              <a:gd name="connsiteY3" fmla="*/ 1422993 h 1424416"/>
              <a:gd name="connsiteX4" fmla="*/ 0 w 696551"/>
              <a:gd name="connsiteY4" fmla="*/ 933920 h 1424416"/>
              <a:gd name="connsiteX5" fmla="*/ 434786 w 696551"/>
              <a:gd name="connsiteY5" fmla="*/ 0 h 142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551" h="1424416">
                <a:moveTo>
                  <a:pt x="434786" y="0"/>
                </a:moveTo>
                <a:lnTo>
                  <a:pt x="696551" y="904"/>
                </a:lnTo>
                <a:lnTo>
                  <a:pt x="31203" y="1424416"/>
                </a:lnTo>
                <a:lnTo>
                  <a:pt x="2356" y="1422993"/>
                </a:lnTo>
                <a:cubicBezTo>
                  <a:pt x="1571" y="1259969"/>
                  <a:pt x="785" y="1096944"/>
                  <a:pt x="0" y="933920"/>
                </a:cubicBezTo>
                <a:lnTo>
                  <a:pt x="43478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2C994267-1D11-EFCC-A149-4D8C235252F8}"/>
              </a:ext>
            </a:extLst>
          </p:cNvPr>
          <p:cNvSpPr/>
          <p:nvPr/>
        </p:nvSpPr>
        <p:spPr>
          <a:xfrm>
            <a:off x="1637" y="2579950"/>
            <a:ext cx="942600" cy="2031932"/>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 name="connsiteX0" fmla="*/ 437521 w 699286"/>
              <a:gd name="connsiteY0" fmla="*/ 0 h 1424416"/>
              <a:gd name="connsiteX1" fmla="*/ 699286 w 699286"/>
              <a:gd name="connsiteY1" fmla="*/ 904 h 1424416"/>
              <a:gd name="connsiteX2" fmla="*/ 33938 w 699286"/>
              <a:gd name="connsiteY2" fmla="*/ 1424416 h 1424416"/>
              <a:gd name="connsiteX3" fmla="*/ 0 w 699286"/>
              <a:gd name="connsiteY3" fmla="*/ 936655 h 1424416"/>
              <a:gd name="connsiteX4" fmla="*/ 437521 w 699286"/>
              <a:gd name="connsiteY4" fmla="*/ 0 h 1424416"/>
              <a:gd name="connsiteX0" fmla="*/ 437521 w 699286"/>
              <a:gd name="connsiteY0" fmla="*/ 0 h 1424416"/>
              <a:gd name="connsiteX1" fmla="*/ 699286 w 699286"/>
              <a:gd name="connsiteY1" fmla="*/ 904 h 1424416"/>
              <a:gd name="connsiteX2" fmla="*/ 33938 w 699286"/>
              <a:gd name="connsiteY2" fmla="*/ 1424416 h 1424416"/>
              <a:gd name="connsiteX3" fmla="*/ 24237 w 699286"/>
              <a:gd name="connsiteY3" fmla="*/ 1280762 h 1424416"/>
              <a:gd name="connsiteX4" fmla="*/ 0 w 699286"/>
              <a:gd name="connsiteY4" fmla="*/ 936655 h 1424416"/>
              <a:gd name="connsiteX5" fmla="*/ 437521 w 699286"/>
              <a:gd name="connsiteY5" fmla="*/ 0 h 1424416"/>
              <a:gd name="connsiteX0" fmla="*/ 437521 w 699286"/>
              <a:gd name="connsiteY0" fmla="*/ 0 h 1424416"/>
              <a:gd name="connsiteX1" fmla="*/ 699286 w 699286"/>
              <a:gd name="connsiteY1" fmla="*/ 904 h 1424416"/>
              <a:gd name="connsiteX2" fmla="*/ 33938 w 699286"/>
              <a:gd name="connsiteY2" fmla="*/ 1424416 h 1424416"/>
              <a:gd name="connsiteX3" fmla="*/ 5091 w 699286"/>
              <a:gd name="connsiteY3" fmla="*/ 1422993 h 1424416"/>
              <a:gd name="connsiteX4" fmla="*/ 0 w 699286"/>
              <a:gd name="connsiteY4" fmla="*/ 936655 h 1424416"/>
              <a:gd name="connsiteX5" fmla="*/ 437521 w 699286"/>
              <a:gd name="connsiteY5" fmla="*/ 0 h 1424416"/>
              <a:gd name="connsiteX0" fmla="*/ 434786 w 696551"/>
              <a:gd name="connsiteY0" fmla="*/ 0 h 1424416"/>
              <a:gd name="connsiteX1" fmla="*/ 696551 w 696551"/>
              <a:gd name="connsiteY1" fmla="*/ 904 h 1424416"/>
              <a:gd name="connsiteX2" fmla="*/ 31203 w 696551"/>
              <a:gd name="connsiteY2" fmla="*/ 1424416 h 1424416"/>
              <a:gd name="connsiteX3" fmla="*/ 2356 w 696551"/>
              <a:gd name="connsiteY3" fmla="*/ 1422993 h 1424416"/>
              <a:gd name="connsiteX4" fmla="*/ 0 w 696551"/>
              <a:gd name="connsiteY4" fmla="*/ 933920 h 1424416"/>
              <a:gd name="connsiteX5" fmla="*/ 434786 w 696551"/>
              <a:gd name="connsiteY5" fmla="*/ 0 h 1424416"/>
              <a:gd name="connsiteX0" fmla="*/ 220528 w 696551"/>
              <a:gd name="connsiteY0" fmla="*/ 350115 h 1423512"/>
              <a:gd name="connsiteX1" fmla="*/ 696551 w 696551"/>
              <a:gd name="connsiteY1" fmla="*/ 0 h 1423512"/>
              <a:gd name="connsiteX2" fmla="*/ 31203 w 696551"/>
              <a:gd name="connsiteY2" fmla="*/ 1423512 h 1423512"/>
              <a:gd name="connsiteX3" fmla="*/ 2356 w 696551"/>
              <a:gd name="connsiteY3" fmla="*/ 1422089 h 1423512"/>
              <a:gd name="connsiteX4" fmla="*/ 0 w 696551"/>
              <a:gd name="connsiteY4" fmla="*/ 933016 h 1423512"/>
              <a:gd name="connsiteX5" fmla="*/ 220528 w 696551"/>
              <a:gd name="connsiteY5" fmla="*/ 350115 h 1423512"/>
              <a:gd name="connsiteX0" fmla="*/ 220528 w 474087"/>
              <a:gd name="connsiteY0" fmla="*/ 0 h 1073397"/>
              <a:gd name="connsiteX1" fmla="*/ 474087 w 474087"/>
              <a:gd name="connsiteY1" fmla="*/ 1816 h 1073397"/>
              <a:gd name="connsiteX2" fmla="*/ 31203 w 474087"/>
              <a:gd name="connsiteY2" fmla="*/ 1073397 h 1073397"/>
              <a:gd name="connsiteX3" fmla="*/ 2356 w 474087"/>
              <a:gd name="connsiteY3" fmla="*/ 1071974 h 1073397"/>
              <a:gd name="connsiteX4" fmla="*/ 0 w 474087"/>
              <a:gd name="connsiteY4" fmla="*/ 582901 h 1073397"/>
              <a:gd name="connsiteX5" fmla="*/ 220528 w 474087"/>
              <a:gd name="connsiteY5" fmla="*/ 0 h 1073397"/>
              <a:gd name="connsiteX0" fmla="*/ 220528 w 474087"/>
              <a:gd name="connsiteY0" fmla="*/ 0 h 1071974"/>
              <a:gd name="connsiteX1" fmla="*/ 474087 w 474087"/>
              <a:gd name="connsiteY1" fmla="*/ 1816 h 1071974"/>
              <a:gd name="connsiteX2" fmla="*/ 203522 w 474087"/>
              <a:gd name="connsiteY2" fmla="*/ 582882 h 1071974"/>
              <a:gd name="connsiteX3" fmla="*/ 2356 w 474087"/>
              <a:gd name="connsiteY3" fmla="*/ 1071974 h 1071974"/>
              <a:gd name="connsiteX4" fmla="*/ 0 w 474087"/>
              <a:gd name="connsiteY4" fmla="*/ 582901 h 1071974"/>
              <a:gd name="connsiteX5" fmla="*/ 220528 w 474087"/>
              <a:gd name="connsiteY5" fmla="*/ 0 h 1071974"/>
              <a:gd name="connsiteX0" fmla="*/ 218175 w 471734"/>
              <a:gd name="connsiteY0" fmla="*/ 0 h 1071974"/>
              <a:gd name="connsiteX1" fmla="*/ 471734 w 471734"/>
              <a:gd name="connsiteY1" fmla="*/ 1816 h 1071974"/>
              <a:gd name="connsiteX2" fmla="*/ 201169 w 471734"/>
              <a:gd name="connsiteY2" fmla="*/ 582882 h 1071974"/>
              <a:gd name="connsiteX3" fmla="*/ 3 w 471734"/>
              <a:gd name="connsiteY3" fmla="*/ 1071974 h 1071974"/>
              <a:gd name="connsiteX4" fmla="*/ 219199 w 471734"/>
              <a:gd name="connsiteY4" fmla="*/ 115179 h 1071974"/>
              <a:gd name="connsiteX5" fmla="*/ 218175 w 471734"/>
              <a:gd name="connsiteY5" fmla="*/ 0 h 1071974"/>
              <a:gd name="connsiteX0" fmla="*/ 218175 w 471734"/>
              <a:gd name="connsiteY0" fmla="*/ 0 h 1071974"/>
              <a:gd name="connsiteX1" fmla="*/ 471734 w 471734"/>
              <a:gd name="connsiteY1" fmla="*/ 1816 h 1071974"/>
              <a:gd name="connsiteX2" fmla="*/ 201169 w 471734"/>
              <a:gd name="connsiteY2" fmla="*/ 582882 h 1071974"/>
              <a:gd name="connsiteX3" fmla="*/ 3 w 471734"/>
              <a:gd name="connsiteY3" fmla="*/ 1071974 h 1071974"/>
              <a:gd name="connsiteX4" fmla="*/ 202788 w 471734"/>
              <a:gd name="connsiteY4" fmla="*/ 71416 h 1071974"/>
              <a:gd name="connsiteX5" fmla="*/ 218175 w 471734"/>
              <a:gd name="connsiteY5" fmla="*/ 0 h 1071974"/>
              <a:gd name="connsiteX0" fmla="*/ 218175 w 471734"/>
              <a:gd name="connsiteY0" fmla="*/ 0 h 1071974"/>
              <a:gd name="connsiteX1" fmla="*/ 471734 w 471734"/>
              <a:gd name="connsiteY1" fmla="*/ 1816 h 1071974"/>
              <a:gd name="connsiteX2" fmla="*/ 201169 w 471734"/>
              <a:gd name="connsiteY2" fmla="*/ 582882 h 1071974"/>
              <a:gd name="connsiteX3" fmla="*/ 3 w 471734"/>
              <a:gd name="connsiteY3" fmla="*/ 1071974 h 1071974"/>
              <a:gd name="connsiteX4" fmla="*/ 202788 w 471734"/>
              <a:gd name="connsiteY4" fmla="*/ 71416 h 1071974"/>
              <a:gd name="connsiteX5" fmla="*/ 218175 w 471734"/>
              <a:gd name="connsiteY5" fmla="*/ 0 h 1071974"/>
              <a:gd name="connsiteX0" fmla="*/ 218176 w 471735"/>
              <a:gd name="connsiteY0" fmla="*/ 0 h 1071974"/>
              <a:gd name="connsiteX1" fmla="*/ 471735 w 471735"/>
              <a:gd name="connsiteY1" fmla="*/ 1816 h 1071974"/>
              <a:gd name="connsiteX2" fmla="*/ 201170 w 471735"/>
              <a:gd name="connsiteY2" fmla="*/ 582882 h 1071974"/>
              <a:gd name="connsiteX3" fmla="*/ 4 w 471735"/>
              <a:gd name="connsiteY3" fmla="*/ 1071974 h 1071974"/>
              <a:gd name="connsiteX4" fmla="*/ 202789 w 471735"/>
              <a:gd name="connsiteY4" fmla="*/ 71416 h 1071974"/>
              <a:gd name="connsiteX5" fmla="*/ 218176 w 471735"/>
              <a:gd name="connsiteY5" fmla="*/ 0 h 1071974"/>
              <a:gd name="connsiteX0" fmla="*/ 218176 w 471735"/>
              <a:gd name="connsiteY0" fmla="*/ 0 h 1071974"/>
              <a:gd name="connsiteX1" fmla="*/ 471735 w 471735"/>
              <a:gd name="connsiteY1" fmla="*/ 1816 h 1071974"/>
              <a:gd name="connsiteX2" fmla="*/ 201170 w 471735"/>
              <a:gd name="connsiteY2" fmla="*/ 582882 h 1071974"/>
              <a:gd name="connsiteX3" fmla="*/ 4 w 471735"/>
              <a:gd name="connsiteY3" fmla="*/ 1071974 h 1071974"/>
              <a:gd name="connsiteX4" fmla="*/ 202789 w 471735"/>
              <a:gd name="connsiteY4" fmla="*/ 71416 h 1071974"/>
              <a:gd name="connsiteX5" fmla="*/ 218176 w 471735"/>
              <a:gd name="connsiteY5" fmla="*/ 0 h 1071974"/>
              <a:gd name="connsiteX0" fmla="*/ 202789 w 471735"/>
              <a:gd name="connsiteY0" fmla="*/ 134418 h 1134976"/>
              <a:gd name="connsiteX1" fmla="*/ 471735 w 471735"/>
              <a:gd name="connsiteY1" fmla="*/ 64818 h 1134976"/>
              <a:gd name="connsiteX2" fmla="*/ 201170 w 471735"/>
              <a:gd name="connsiteY2" fmla="*/ 645884 h 1134976"/>
              <a:gd name="connsiteX3" fmla="*/ 4 w 471735"/>
              <a:gd name="connsiteY3" fmla="*/ 1134976 h 1134976"/>
              <a:gd name="connsiteX4" fmla="*/ 202789 w 471735"/>
              <a:gd name="connsiteY4" fmla="*/ 134418 h 1134976"/>
              <a:gd name="connsiteX0" fmla="*/ 202789 w 471735"/>
              <a:gd name="connsiteY0" fmla="*/ 134418 h 1134976"/>
              <a:gd name="connsiteX1" fmla="*/ 471735 w 471735"/>
              <a:gd name="connsiteY1" fmla="*/ 64818 h 1134976"/>
              <a:gd name="connsiteX2" fmla="*/ 201170 w 471735"/>
              <a:gd name="connsiteY2" fmla="*/ 645884 h 1134976"/>
              <a:gd name="connsiteX3" fmla="*/ 4 w 471735"/>
              <a:gd name="connsiteY3" fmla="*/ 1134976 h 1134976"/>
              <a:gd name="connsiteX4" fmla="*/ 202789 w 471735"/>
              <a:gd name="connsiteY4" fmla="*/ 134418 h 1134976"/>
              <a:gd name="connsiteX0" fmla="*/ 202789 w 471735"/>
              <a:gd name="connsiteY0" fmla="*/ 134418 h 1134976"/>
              <a:gd name="connsiteX1" fmla="*/ 471735 w 471735"/>
              <a:gd name="connsiteY1" fmla="*/ 64818 h 1134976"/>
              <a:gd name="connsiteX2" fmla="*/ 201170 w 471735"/>
              <a:gd name="connsiteY2" fmla="*/ 645884 h 1134976"/>
              <a:gd name="connsiteX3" fmla="*/ 4 w 471735"/>
              <a:gd name="connsiteY3" fmla="*/ 1134976 h 1134976"/>
              <a:gd name="connsiteX4" fmla="*/ 202789 w 471735"/>
              <a:gd name="connsiteY4" fmla="*/ 134418 h 1134976"/>
              <a:gd name="connsiteX0" fmla="*/ 202785 w 471731"/>
              <a:gd name="connsiteY0" fmla="*/ 134418 h 1134976"/>
              <a:gd name="connsiteX1" fmla="*/ 471731 w 471731"/>
              <a:gd name="connsiteY1" fmla="*/ 64818 h 1134976"/>
              <a:gd name="connsiteX2" fmla="*/ 201166 w 471731"/>
              <a:gd name="connsiteY2" fmla="*/ 645884 h 1134976"/>
              <a:gd name="connsiteX3" fmla="*/ 0 w 471731"/>
              <a:gd name="connsiteY3" fmla="*/ 1134976 h 1134976"/>
              <a:gd name="connsiteX4" fmla="*/ 202785 w 471731"/>
              <a:gd name="connsiteY4" fmla="*/ 134418 h 1134976"/>
              <a:gd name="connsiteX0" fmla="*/ 202785 w 471731"/>
              <a:gd name="connsiteY0" fmla="*/ 134418 h 1134976"/>
              <a:gd name="connsiteX1" fmla="*/ 471731 w 471731"/>
              <a:gd name="connsiteY1" fmla="*/ 64818 h 1134976"/>
              <a:gd name="connsiteX2" fmla="*/ 201166 w 471731"/>
              <a:gd name="connsiteY2" fmla="*/ 645884 h 1134976"/>
              <a:gd name="connsiteX3" fmla="*/ 0 w 471731"/>
              <a:gd name="connsiteY3" fmla="*/ 1134976 h 1134976"/>
              <a:gd name="connsiteX4" fmla="*/ 202785 w 471731"/>
              <a:gd name="connsiteY4" fmla="*/ 134418 h 1134976"/>
              <a:gd name="connsiteX0" fmla="*/ 202785 w 471731"/>
              <a:gd name="connsiteY0" fmla="*/ 99585 h 1100143"/>
              <a:gd name="connsiteX1" fmla="*/ 471731 w 471731"/>
              <a:gd name="connsiteY1" fmla="*/ 29985 h 1100143"/>
              <a:gd name="connsiteX2" fmla="*/ 201166 w 471731"/>
              <a:gd name="connsiteY2" fmla="*/ 611051 h 1100143"/>
              <a:gd name="connsiteX3" fmla="*/ 0 w 471731"/>
              <a:gd name="connsiteY3" fmla="*/ 1100143 h 1100143"/>
              <a:gd name="connsiteX4" fmla="*/ 202785 w 471731"/>
              <a:gd name="connsiteY4" fmla="*/ 99585 h 1100143"/>
              <a:gd name="connsiteX0" fmla="*/ 202785 w 471731"/>
              <a:gd name="connsiteY0" fmla="*/ 69600 h 1070158"/>
              <a:gd name="connsiteX1" fmla="*/ 471731 w 471731"/>
              <a:gd name="connsiteY1" fmla="*/ 0 h 1070158"/>
              <a:gd name="connsiteX2" fmla="*/ 201166 w 471731"/>
              <a:gd name="connsiteY2" fmla="*/ 581066 h 1070158"/>
              <a:gd name="connsiteX3" fmla="*/ 0 w 471731"/>
              <a:gd name="connsiteY3" fmla="*/ 1070158 h 1070158"/>
              <a:gd name="connsiteX4" fmla="*/ 202785 w 471731"/>
              <a:gd name="connsiteY4" fmla="*/ 69600 h 1070158"/>
              <a:gd name="connsiteX0" fmla="*/ 219196 w 471731"/>
              <a:gd name="connsiteY0" fmla="*/ 0 h 1072585"/>
              <a:gd name="connsiteX1" fmla="*/ 471731 w 471731"/>
              <a:gd name="connsiteY1" fmla="*/ 2427 h 1072585"/>
              <a:gd name="connsiteX2" fmla="*/ 201166 w 471731"/>
              <a:gd name="connsiteY2" fmla="*/ 583493 h 1072585"/>
              <a:gd name="connsiteX3" fmla="*/ 0 w 471731"/>
              <a:gd name="connsiteY3" fmla="*/ 1072585 h 1072585"/>
              <a:gd name="connsiteX4" fmla="*/ 219196 w 471731"/>
              <a:gd name="connsiteY4" fmla="*/ 0 h 1072585"/>
              <a:gd name="connsiteX0" fmla="*/ 19525 w 272060"/>
              <a:gd name="connsiteY0" fmla="*/ 0 h 583493"/>
              <a:gd name="connsiteX1" fmla="*/ 272060 w 272060"/>
              <a:gd name="connsiteY1" fmla="*/ 2427 h 583493"/>
              <a:gd name="connsiteX2" fmla="*/ 1495 w 272060"/>
              <a:gd name="connsiteY2" fmla="*/ 583493 h 583493"/>
              <a:gd name="connsiteX3" fmla="*/ 0 w 272060"/>
              <a:gd name="connsiteY3" fmla="*/ 91555 h 583493"/>
              <a:gd name="connsiteX4" fmla="*/ 19525 w 272060"/>
              <a:gd name="connsiteY4" fmla="*/ 0 h 583493"/>
              <a:gd name="connsiteX0" fmla="*/ 18033 w 270568"/>
              <a:gd name="connsiteY0" fmla="*/ 0 h 583493"/>
              <a:gd name="connsiteX1" fmla="*/ 270568 w 270568"/>
              <a:gd name="connsiteY1" fmla="*/ 2427 h 583493"/>
              <a:gd name="connsiteX2" fmla="*/ 3 w 270568"/>
              <a:gd name="connsiteY2" fmla="*/ 583493 h 583493"/>
              <a:gd name="connsiteX3" fmla="*/ 75094 w 270568"/>
              <a:gd name="connsiteY3" fmla="*/ 96114 h 583493"/>
              <a:gd name="connsiteX4" fmla="*/ 18033 w 270568"/>
              <a:gd name="connsiteY4" fmla="*/ 0 h 583493"/>
              <a:gd name="connsiteX0" fmla="*/ 18102 w 270637"/>
              <a:gd name="connsiteY0" fmla="*/ 0 h 583493"/>
              <a:gd name="connsiteX1" fmla="*/ 270637 w 270637"/>
              <a:gd name="connsiteY1" fmla="*/ 2427 h 583493"/>
              <a:gd name="connsiteX2" fmla="*/ 72 w 270637"/>
              <a:gd name="connsiteY2" fmla="*/ 583493 h 583493"/>
              <a:gd name="connsiteX3" fmla="*/ 1312 w 270637"/>
              <a:gd name="connsiteY3" fmla="*/ 36851 h 583493"/>
              <a:gd name="connsiteX4" fmla="*/ 18102 w 270637"/>
              <a:gd name="connsiteY4" fmla="*/ 0 h 583493"/>
              <a:gd name="connsiteX0" fmla="*/ 18144 w 270679"/>
              <a:gd name="connsiteY0" fmla="*/ 0 h 583493"/>
              <a:gd name="connsiteX1" fmla="*/ 270679 w 270679"/>
              <a:gd name="connsiteY1" fmla="*/ 2427 h 583493"/>
              <a:gd name="connsiteX2" fmla="*/ 114 w 270679"/>
              <a:gd name="connsiteY2" fmla="*/ 583493 h 583493"/>
              <a:gd name="connsiteX3" fmla="*/ 442 w 270679"/>
              <a:gd name="connsiteY3" fmla="*/ 39586 h 583493"/>
              <a:gd name="connsiteX4" fmla="*/ 18144 w 270679"/>
              <a:gd name="connsiteY4" fmla="*/ 0 h 58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79" h="583493">
                <a:moveTo>
                  <a:pt x="18144" y="0"/>
                </a:moveTo>
                <a:lnTo>
                  <a:pt x="270679" y="2427"/>
                </a:lnTo>
                <a:lnTo>
                  <a:pt x="114" y="583493"/>
                </a:lnTo>
                <a:cubicBezTo>
                  <a:pt x="-384" y="419514"/>
                  <a:pt x="940" y="203565"/>
                  <a:pt x="442" y="39586"/>
                </a:cubicBezTo>
                <a:lnTo>
                  <a:pt x="18144" y="0"/>
                </a:lnTo>
                <a:close/>
              </a:path>
            </a:pathLst>
          </a:custGeom>
          <a:solidFill>
            <a:schemeClr val="accent3">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9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mmary Opt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61B691-5BEF-79A2-86B3-ED9C56ADDE2F}"/>
              </a:ext>
            </a:extLst>
          </p:cNvPr>
          <p:cNvSpPr>
            <a:spLocks noGrp="1"/>
          </p:cNvSpPr>
          <p:nvPr>
            <p:ph type="pic" sz="quarter" idx="12"/>
          </p:nvPr>
        </p:nvSpPr>
        <p:spPr>
          <a:xfrm>
            <a:off x="5272672" y="1"/>
            <a:ext cx="6919328" cy="6858000"/>
          </a:xfrm>
          <a:custGeom>
            <a:avLst/>
            <a:gdLst>
              <a:gd name="connsiteX0" fmla="*/ 0 w 6919328"/>
              <a:gd name="connsiteY0" fmla="*/ 0 h 6858000"/>
              <a:gd name="connsiteX1" fmla="*/ 6919328 w 6919328"/>
              <a:gd name="connsiteY1" fmla="*/ 0 h 6858000"/>
              <a:gd name="connsiteX2" fmla="*/ 6919328 w 6919328"/>
              <a:gd name="connsiteY2" fmla="*/ 6858000 h 6858000"/>
              <a:gd name="connsiteX3" fmla="*/ 3191160 w 69193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19328" h="6858000">
                <a:moveTo>
                  <a:pt x="0" y="0"/>
                </a:moveTo>
                <a:lnTo>
                  <a:pt x="6919328" y="0"/>
                </a:lnTo>
                <a:lnTo>
                  <a:pt x="6919328" y="6858000"/>
                </a:lnTo>
                <a:lnTo>
                  <a:pt x="3191160" y="6858000"/>
                </a:lnTo>
                <a:close/>
              </a:path>
            </a:pathLst>
          </a:custGeom>
          <a:solidFill>
            <a:schemeClr val="accent3">
              <a:lumMod val="60000"/>
              <a:lumOff val="40000"/>
            </a:schemeClr>
          </a:solidFill>
          <a:ln>
            <a:noFill/>
          </a:ln>
        </p:spPr>
        <p:txBody>
          <a:bodyPr wrap="square">
            <a:noAutofit/>
          </a:bodyPr>
          <a:lstStyle/>
          <a:p>
            <a:r>
              <a:rPr lang="en-US"/>
              <a:t>Click icon to add picture</a:t>
            </a:r>
          </a:p>
        </p:txBody>
      </p:sp>
      <p:sp>
        <p:nvSpPr>
          <p:cNvPr id="20" name="Triangle 19">
            <a:extLst>
              <a:ext uri="{FF2B5EF4-FFF2-40B4-BE49-F238E27FC236}">
                <a16:creationId xmlns:a16="http://schemas.microsoft.com/office/drawing/2014/main" id="{7CA1AE9B-B4DE-9390-27AC-5E8FFEE98D68}"/>
              </a:ext>
            </a:extLst>
          </p:cNvPr>
          <p:cNvSpPr/>
          <p:nvPr/>
        </p:nvSpPr>
        <p:spPr>
          <a:xfrm>
            <a:off x="6462485" y="4807239"/>
            <a:ext cx="1905851" cy="2059003"/>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0282" y="1571171"/>
            <a:ext cx="5011004" cy="1139370"/>
          </a:xfrm>
        </p:spPr>
        <p:txBody>
          <a:bodyPr/>
          <a:lstStyle>
            <a:lvl1pPr>
              <a:defRPr sz="3000"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43240" y="2710542"/>
            <a:ext cx="6317960" cy="2948981"/>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lvl1pPr>
              <a:defRPr>
                <a:solidFill>
                  <a:schemeClr val="tx1"/>
                </a:solidFill>
              </a:defRPr>
            </a:lvl1pPr>
          </a:lstStyle>
          <a:p>
            <a:r>
              <a:rPr lang="en-US" dirty="0"/>
              <a:t>OC HEALTH CARE AGENCY | </a:t>
            </a:r>
            <a:fld id="{95124EB9-8ED6-204E-BBF7-EB9E1269C42D}" type="slidenum">
              <a:rPr lang="en-US" smtClean="0"/>
              <a:pPr/>
              <a:t>‹#›</a:t>
            </a:fld>
            <a:endParaRPr lang="en-US" dirty="0"/>
          </a:p>
        </p:txBody>
      </p:sp>
    </p:spTree>
    <p:extLst>
      <p:ext uri="{BB962C8B-B14F-4D97-AF65-F5344CB8AC3E}">
        <p14:creationId xmlns:p14="http://schemas.microsoft.com/office/powerpoint/2010/main" val="348596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AF7ABDA-B5E4-E5EC-402F-E3C21602D61A}"/>
              </a:ext>
            </a:extLst>
          </p:cNvPr>
          <p:cNvSpPr>
            <a:spLocks/>
          </p:cNvSpPr>
          <p:nvPr/>
        </p:nvSpPr>
        <p:spPr>
          <a:xfrm>
            <a:off x="3770083" y="1018718"/>
            <a:ext cx="4654296" cy="4802394"/>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 name="connsiteX0" fmla="*/ 481372 w 743137"/>
              <a:gd name="connsiteY0" fmla="*/ 0 h 1421037"/>
              <a:gd name="connsiteX1" fmla="*/ 743137 w 743137"/>
              <a:gd name="connsiteY1" fmla="*/ 904 h 1421037"/>
              <a:gd name="connsiteX2" fmla="*/ 76387 w 743137"/>
              <a:gd name="connsiteY2" fmla="*/ 1418811 h 1421037"/>
              <a:gd name="connsiteX3" fmla="*/ 0 w 743137"/>
              <a:gd name="connsiteY3" fmla="*/ 1421037 h 1421037"/>
              <a:gd name="connsiteX4" fmla="*/ 481372 w 743137"/>
              <a:gd name="connsiteY4" fmla="*/ 0 h 1421037"/>
              <a:gd name="connsiteX0" fmla="*/ 662131 w 923896"/>
              <a:gd name="connsiteY0" fmla="*/ 0 h 1419636"/>
              <a:gd name="connsiteX1" fmla="*/ 923896 w 923896"/>
              <a:gd name="connsiteY1" fmla="*/ 904 h 1419636"/>
              <a:gd name="connsiteX2" fmla="*/ 257146 w 923896"/>
              <a:gd name="connsiteY2" fmla="*/ 1418811 h 1419636"/>
              <a:gd name="connsiteX3" fmla="*/ 0 w 923896"/>
              <a:gd name="connsiteY3" fmla="*/ 1419636 h 1419636"/>
              <a:gd name="connsiteX4" fmla="*/ 662131 w 923896"/>
              <a:gd name="connsiteY4" fmla="*/ 0 h 1419636"/>
              <a:gd name="connsiteX0" fmla="*/ 662131 w 923896"/>
              <a:gd name="connsiteY0" fmla="*/ 0 h 1423015"/>
              <a:gd name="connsiteX1" fmla="*/ 923896 w 923896"/>
              <a:gd name="connsiteY1" fmla="*/ 904 h 1423015"/>
              <a:gd name="connsiteX2" fmla="*/ 231924 w 923896"/>
              <a:gd name="connsiteY2" fmla="*/ 1423015 h 1423015"/>
              <a:gd name="connsiteX3" fmla="*/ 0 w 923896"/>
              <a:gd name="connsiteY3" fmla="*/ 1419636 h 1423015"/>
              <a:gd name="connsiteX4" fmla="*/ 662131 w 923896"/>
              <a:gd name="connsiteY4" fmla="*/ 0 h 1423015"/>
              <a:gd name="connsiteX0" fmla="*/ 662131 w 923896"/>
              <a:gd name="connsiteY0" fmla="*/ 0 h 1428620"/>
              <a:gd name="connsiteX1" fmla="*/ 923896 w 923896"/>
              <a:gd name="connsiteY1" fmla="*/ 904 h 1428620"/>
              <a:gd name="connsiteX2" fmla="*/ 252943 w 923896"/>
              <a:gd name="connsiteY2" fmla="*/ 1428620 h 1428620"/>
              <a:gd name="connsiteX3" fmla="*/ 0 w 923896"/>
              <a:gd name="connsiteY3" fmla="*/ 1419636 h 1428620"/>
              <a:gd name="connsiteX4" fmla="*/ 662131 w 923896"/>
              <a:gd name="connsiteY4" fmla="*/ 0 h 1428620"/>
              <a:gd name="connsiteX0" fmla="*/ 662131 w 923896"/>
              <a:gd name="connsiteY0" fmla="*/ 0 h 1424416"/>
              <a:gd name="connsiteX1" fmla="*/ 923896 w 923896"/>
              <a:gd name="connsiteY1" fmla="*/ 904 h 1424416"/>
              <a:gd name="connsiteX2" fmla="*/ 258548 w 923896"/>
              <a:gd name="connsiteY2" fmla="*/ 1424416 h 1424416"/>
              <a:gd name="connsiteX3" fmla="*/ 0 w 923896"/>
              <a:gd name="connsiteY3" fmla="*/ 1419636 h 1424416"/>
              <a:gd name="connsiteX4" fmla="*/ 662131 w 923896"/>
              <a:gd name="connsiteY4" fmla="*/ 0 h 1424416"/>
              <a:gd name="connsiteX0" fmla="*/ 664544 w 926309"/>
              <a:gd name="connsiteY0" fmla="*/ 0 h 1428082"/>
              <a:gd name="connsiteX1" fmla="*/ 926309 w 926309"/>
              <a:gd name="connsiteY1" fmla="*/ 904 h 1428082"/>
              <a:gd name="connsiteX2" fmla="*/ 260961 w 926309"/>
              <a:gd name="connsiteY2" fmla="*/ 1424416 h 1428082"/>
              <a:gd name="connsiteX3" fmla="*/ 0 w 926309"/>
              <a:gd name="connsiteY3" fmla="*/ 1428082 h 1428082"/>
              <a:gd name="connsiteX4" fmla="*/ 664544 w 926309"/>
              <a:gd name="connsiteY4" fmla="*/ 0 h 1428082"/>
              <a:gd name="connsiteX0" fmla="*/ 204636 w 926309"/>
              <a:gd name="connsiteY0" fmla="*/ 0 h 1429164"/>
              <a:gd name="connsiteX1" fmla="*/ 926309 w 926309"/>
              <a:gd name="connsiteY1" fmla="*/ 1986 h 1429164"/>
              <a:gd name="connsiteX2" fmla="*/ 260961 w 926309"/>
              <a:gd name="connsiteY2" fmla="*/ 1425498 h 1429164"/>
              <a:gd name="connsiteX3" fmla="*/ 0 w 926309"/>
              <a:gd name="connsiteY3" fmla="*/ 1429164 h 1429164"/>
              <a:gd name="connsiteX4" fmla="*/ 204636 w 926309"/>
              <a:gd name="connsiteY4" fmla="*/ 0 h 1429164"/>
              <a:gd name="connsiteX0" fmla="*/ 655887 w 1377560"/>
              <a:gd name="connsiteY0" fmla="*/ 0 h 1427000"/>
              <a:gd name="connsiteX1" fmla="*/ 1377560 w 1377560"/>
              <a:gd name="connsiteY1" fmla="*/ 1986 h 1427000"/>
              <a:gd name="connsiteX2" fmla="*/ 712212 w 1377560"/>
              <a:gd name="connsiteY2" fmla="*/ 1425498 h 1427000"/>
              <a:gd name="connsiteX3" fmla="*/ 0 w 1377560"/>
              <a:gd name="connsiteY3" fmla="*/ 1427000 h 1427000"/>
              <a:gd name="connsiteX4" fmla="*/ 655887 w 1377560"/>
              <a:gd name="connsiteY4" fmla="*/ 0 h 1427000"/>
              <a:gd name="connsiteX0" fmla="*/ 662380 w 1377560"/>
              <a:gd name="connsiteY0" fmla="*/ 0 h 1427000"/>
              <a:gd name="connsiteX1" fmla="*/ 1377560 w 1377560"/>
              <a:gd name="connsiteY1" fmla="*/ 1986 h 1427000"/>
              <a:gd name="connsiteX2" fmla="*/ 712212 w 1377560"/>
              <a:gd name="connsiteY2" fmla="*/ 1425498 h 1427000"/>
              <a:gd name="connsiteX3" fmla="*/ 0 w 1377560"/>
              <a:gd name="connsiteY3" fmla="*/ 1427000 h 1427000"/>
              <a:gd name="connsiteX4" fmla="*/ 662380 w 1377560"/>
              <a:gd name="connsiteY4" fmla="*/ 0 h 14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60" h="1427000">
                <a:moveTo>
                  <a:pt x="662380" y="0"/>
                </a:moveTo>
                <a:lnTo>
                  <a:pt x="1377560" y="1986"/>
                </a:lnTo>
                <a:lnTo>
                  <a:pt x="712212" y="1425498"/>
                </a:lnTo>
                <a:lnTo>
                  <a:pt x="0" y="1427000"/>
                </a:lnTo>
                <a:lnTo>
                  <a:pt x="66238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F9404EE-E628-894B-C445-CE017555C6CE}"/>
              </a:ext>
            </a:extLst>
          </p:cNvPr>
          <p:cNvSpPr txBox="1"/>
          <p:nvPr/>
        </p:nvSpPr>
        <p:spPr>
          <a:xfrm>
            <a:off x="8084" y="2372565"/>
            <a:ext cx="12192228" cy="1446550"/>
          </a:xfrm>
          <a:prstGeom prst="rect">
            <a:avLst/>
          </a:prstGeom>
          <a:noFill/>
        </p:spPr>
        <p:txBody>
          <a:bodyPr wrap="square" rtlCol="0" anchor="ctr">
            <a:spAutoFit/>
          </a:bodyPr>
          <a:lstStyle/>
          <a:p>
            <a:pPr algn="ctr"/>
            <a:r>
              <a:rPr lang="en-US" sz="8800" b="1" spc="1200" baseline="0" dirty="0">
                <a:solidFill>
                  <a:schemeClr val="tx1"/>
                </a:solidFill>
              </a:rPr>
              <a:t>Thank you!</a:t>
            </a:r>
          </a:p>
        </p:txBody>
      </p:sp>
      <p:sp>
        <p:nvSpPr>
          <p:cNvPr id="25" name="Picture Placeholder 24">
            <a:extLst>
              <a:ext uri="{FF2B5EF4-FFF2-40B4-BE49-F238E27FC236}">
                <a16:creationId xmlns:a16="http://schemas.microsoft.com/office/drawing/2014/main" id="{A779C51C-37FD-2821-F999-17B7E99B5F3C}"/>
              </a:ext>
            </a:extLst>
          </p:cNvPr>
          <p:cNvSpPr>
            <a:spLocks noGrp="1"/>
          </p:cNvSpPr>
          <p:nvPr>
            <p:ph type="pic" sz="quarter" idx="10"/>
          </p:nvPr>
        </p:nvSpPr>
        <p:spPr>
          <a:xfrm>
            <a:off x="-12927" y="-15875"/>
            <a:ext cx="12218342" cy="6886575"/>
          </a:xfrm>
          <a:custGeom>
            <a:avLst/>
            <a:gdLst>
              <a:gd name="connsiteX0" fmla="*/ 9624257 w 12201525"/>
              <a:gd name="connsiteY0" fmla="*/ 3303923 h 6858000"/>
              <a:gd name="connsiteX1" fmla="*/ 9552973 w 12201525"/>
              <a:gd name="connsiteY1" fmla="*/ 3327322 h 6858000"/>
              <a:gd name="connsiteX2" fmla="*/ 9528486 w 12201525"/>
              <a:gd name="connsiteY2" fmla="*/ 3396429 h 6858000"/>
              <a:gd name="connsiteX3" fmla="*/ 9553517 w 12201525"/>
              <a:gd name="connsiteY3" fmla="*/ 3464721 h 6858000"/>
              <a:gd name="connsiteX4" fmla="*/ 9624257 w 12201525"/>
              <a:gd name="connsiteY4" fmla="*/ 3488935 h 6858000"/>
              <a:gd name="connsiteX5" fmla="*/ 9693908 w 12201525"/>
              <a:gd name="connsiteY5" fmla="*/ 3464176 h 6858000"/>
              <a:gd name="connsiteX6" fmla="*/ 9718939 w 12201525"/>
              <a:gd name="connsiteY6" fmla="*/ 3396429 h 6858000"/>
              <a:gd name="connsiteX7" fmla="*/ 9694180 w 12201525"/>
              <a:gd name="connsiteY7" fmla="*/ 3327866 h 6858000"/>
              <a:gd name="connsiteX8" fmla="*/ 9624257 w 12201525"/>
              <a:gd name="connsiteY8" fmla="*/ 3303923 h 6858000"/>
              <a:gd name="connsiteX9" fmla="*/ 4374285 w 12201525"/>
              <a:gd name="connsiteY9" fmla="*/ 3192372 h 6858000"/>
              <a:gd name="connsiteX10" fmla="*/ 4374285 w 12201525"/>
              <a:gd name="connsiteY10" fmla="*/ 3242434 h 6858000"/>
              <a:gd name="connsiteX11" fmla="*/ 4339731 w 12201525"/>
              <a:gd name="connsiteY11" fmla="*/ 3330587 h 6858000"/>
              <a:gd name="connsiteX12" fmla="*/ 4247497 w 12201525"/>
              <a:gd name="connsiteY12" fmla="*/ 3363780 h 6858000"/>
              <a:gd name="connsiteX13" fmla="*/ 4166963 w 12201525"/>
              <a:gd name="connsiteY13" fmla="*/ 3293584 h 6858000"/>
              <a:gd name="connsiteX14" fmla="*/ 4202333 w 12201525"/>
              <a:gd name="connsiteY14" fmla="*/ 3220668 h 6858000"/>
              <a:gd name="connsiteX15" fmla="*/ 4310075 w 12201525"/>
              <a:gd name="connsiteY15" fmla="*/ 3194549 h 6858000"/>
              <a:gd name="connsiteX16" fmla="*/ 4374285 w 12201525"/>
              <a:gd name="connsiteY16" fmla="*/ 3192372 h 6858000"/>
              <a:gd name="connsiteX17" fmla="*/ 5083866 w 12201525"/>
              <a:gd name="connsiteY17" fmla="*/ 3015481 h 6858000"/>
              <a:gd name="connsiteX18" fmla="*/ 5036210 w 12201525"/>
              <a:gd name="connsiteY18" fmla="*/ 3118150 h 6858000"/>
              <a:gd name="connsiteX19" fmla="*/ 5039306 w 12201525"/>
              <a:gd name="connsiteY19" fmla="*/ 3095581 h 6858000"/>
              <a:gd name="connsiteX20" fmla="*/ 5062569 w 12201525"/>
              <a:gd name="connsiteY20" fmla="*/ 3033751 h 6858000"/>
              <a:gd name="connsiteX21" fmla="*/ 5083866 w 12201525"/>
              <a:gd name="connsiteY21" fmla="*/ 3015481 h 6858000"/>
              <a:gd name="connsiteX22" fmla="*/ 8085244 w 12201525"/>
              <a:gd name="connsiteY22" fmla="*/ 2988315 h 6858000"/>
              <a:gd name="connsiteX23" fmla="*/ 8181559 w 12201525"/>
              <a:gd name="connsiteY23" fmla="*/ 3033479 h 6858000"/>
              <a:gd name="connsiteX24" fmla="*/ 8210943 w 12201525"/>
              <a:gd name="connsiteY24" fmla="*/ 3168974 h 6858000"/>
              <a:gd name="connsiteX25" fmla="*/ 8181831 w 12201525"/>
              <a:gd name="connsiteY25" fmla="*/ 3305828 h 6858000"/>
              <a:gd name="connsiteX26" fmla="*/ 8086332 w 12201525"/>
              <a:gd name="connsiteY26" fmla="*/ 3351809 h 6858000"/>
              <a:gd name="connsiteX27" fmla="*/ 7989745 w 12201525"/>
              <a:gd name="connsiteY27" fmla="*/ 3305556 h 6858000"/>
              <a:gd name="connsiteX28" fmla="*/ 7960089 w 12201525"/>
              <a:gd name="connsiteY28" fmla="*/ 3168974 h 6858000"/>
              <a:gd name="connsiteX29" fmla="*/ 7989473 w 12201525"/>
              <a:gd name="connsiteY29" fmla="*/ 3033207 h 6858000"/>
              <a:gd name="connsiteX30" fmla="*/ 8085244 w 12201525"/>
              <a:gd name="connsiteY30" fmla="*/ 2988315 h 6858000"/>
              <a:gd name="connsiteX31" fmla="*/ 8662794 w 12201525"/>
              <a:gd name="connsiteY31" fmla="*/ 2865880 h 6858000"/>
              <a:gd name="connsiteX32" fmla="*/ 8662794 w 12201525"/>
              <a:gd name="connsiteY32" fmla="*/ 3262568 h 6858000"/>
              <a:gd name="connsiteX33" fmla="*/ 8717210 w 12201525"/>
              <a:gd name="connsiteY33" fmla="*/ 3427718 h 6858000"/>
              <a:gd name="connsiteX34" fmla="*/ 8878823 w 12201525"/>
              <a:gd name="connsiteY34" fmla="*/ 3485126 h 6858000"/>
              <a:gd name="connsiteX35" fmla="*/ 8990374 w 12201525"/>
              <a:gd name="connsiteY35" fmla="*/ 3462000 h 6858000"/>
              <a:gd name="connsiteX36" fmla="*/ 9066012 w 12201525"/>
              <a:gd name="connsiteY36" fmla="*/ 3396429 h 6858000"/>
              <a:gd name="connsiteX37" fmla="*/ 9074718 w 12201525"/>
              <a:gd name="connsiteY37" fmla="*/ 3396429 h 6858000"/>
              <a:gd name="connsiteX38" fmla="*/ 9097028 w 12201525"/>
              <a:gd name="connsiteY38" fmla="*/ 3474243 h 6858000"/>
              <a:gd name="connsiteX39" fmla="*/ 9224360 w 12201525"/>
              <a:gd name="connsiteY39" fmla="*/ 3474243 h 6858000"/>
              <a:gd name="connsiteX40" fmla="*/ 9224360 w 12201525"/>
              <a:gd name="connsiteY40" fmla="*/ 2865880 h 6858000"/>
              <a:gd name="connsiteX41" fmla="*/ 9058394 w 12201525"/>
              <a:gd name="connsiteY41" fmla="*/ 2865880 h 6858000"/>
              <a:gd name="connsiteX42" fmla="*/ 9058394 w 12201525"/>
              <a:gd name="connsiteY42" fmla="*/ 3152105 h 6858000"/>
              <a:gd name="connsiteX43" fmla="*/ 9027377 w 12201525"/>
              <a:gd name="connsiteY43" fmla="*/ 3306372 h 6858000"/>
              <a:gd name="connsiteX44" fmla="*/ 8926709 w 12201525"/>
              <a:gd name="connsiteY44" fmla="*/ 3352897 h 6858000"/>
              <a:gd name="connsiteX45" fmla="*/ 8852160 w 12201525"/>
              <a:gd name="connsiteY45" fmla="*/ 3319976 h 6858000"/>
              <a:gd name="connsiteX46" fmla="*/ 8828761 w 12201525"/>
              <a:gd name="connsiteY46" fmla="*/ 3221212 h 6858000"/>
              <a:gd name="connsiteX47" fmla="*/ 8828761 w 12201525"/>
              <a:gd name="connsiteY47" fmla="*/ 2865880 h 6858000"/>
              <a:gd name="connsiteX48" fmla="*/ 8662794 w 12201525"/>
              <a:gd name="connsiteY48" fmla="*/ 2865880 h 6858000"/>
              <a:gd name="connsiteX49" fmla="*/ 8087421 w 12201525"/>
              <a:gd name="connsiteY49" fmla="*/ 2854453 h 6858000"/>
              <a:gd name="connsiteX50" fmla="*/ 7868671 w 12201525"/>
              <a:gd name="connsiteY50" fmla="*/ 2937164 h 6858000"/>
              <a:gd name="connsiteX51" fmla="*/ 7790857 w 12201525"/>
              <a:gd name="connsiteY51" fmla="*/ 3168974 h 6858000"/>
              <a:gd name="connsiteX52" fmla="*/ 7826771 w 12201525"/>
              <a:gd name="connsiteY52" fmla="*/ 3336573 h 6858000"/>
              <a:gd name="connsiteX53" fmla="*/ 7929616 w 12201525"/>
              <a:gd name="connsiteY53" fmla="*/ 3446763 h 6858000"/>
              <a:gd name="connsiteX54" fmla="*/ 8084156 w 12201525"/>
              <a:gd name="connsiteY54" fmla="*/ 3485126 h 6858000"/>
              <a:gd name="connsiteX55" fmla="*/ 8302361 w 12201525"/>
              <a:gd name="connsiteY55" fmla="*/ 3401327 h 6858000"/>
              <a:gd name="connsiteX56" fmla="*/ 8380719 w 12201525"/>
              <a:gd name="connsiteY56" fmla="*/ 3168974 h 6858000"/>
              <a:gd name="connsiteX57" fmla="*/ 8344805 w 12201525"/>
              <a:gd name="connsiteY57" fmla="*/ 3001919 h 6858000"/>
              <a:gd name="connsiteX58" fmla="*/ 8241960 w 12201525"/>
              <a:gd name="connsiteY58" fmla="*/ 2892544 h 6858000"/>
              <a:gd name="connsiteX59" fmla="*/ 8087421 w 12201525"/>
              <a:gd name="connsiteY59" fmla="*/ 2854453 h 6858000"/>
              <a:gd name="connsiteX60" fmla="*/ 4286133 w 12201525"/>
              <a:gd name="connsiteY60" fmla="*/ 2853365 h 6858000"/>
              <a:gd name="connsiteX61" fmla="*/ 4053235 w 12201525"/>
              <a:gd name="connsiteY61" fmla="*/ 2908324 h 6858000"/>
              <a:gd name="connsiteX62" fmla="*/ 4108194 w 12201525"/>
              <a:gd name="connsiteY62" fmla="*/ 3020420 h 6858000"/>
              <a:gd name="connsiteX63" fmla="*/ 4279602 w 12201525"/>
              <a:gd name="connsiteY63" fmla="*/ 2976344 h 6858000"/>
              <a:gd name="connsiteX64" fmla="*/ 4374285 w 12201525"/>
              <a:gd name="connsiteY64" fmla="*/ 3068849 h 6858000"/>
              <a:gd name="connsiteX65" fmla="*/ 4374285 w 12201525"/>
              <a:gd name="connsiteY65" fmla="*/ 3095513 h 6858000"/>
              <a:gd name="connsiteX66" fmla="*/ 4268719 w 12201525"/>
              <a:gd name="connsiteY66" fmla="*/ 3098778 h 6858000"/>
              <a:gd name="connsiteX67" fmla="*/ 4064390 w 12201525"/>
              <a:gd name="connsiteY67" fmla="*/ 3149656 h 6858000"/>
              <a:gd name="connsiteX68" fmla="*/ 3996643 w 12201525"/>
              <a:gd name="connsiteY68" fmla="*/ 3292496 h 6858000"/>
              <a:gd name="connsiteX69" fmla="*/ 4046977 w 12201525"/>
              <a:gd name="connsiteY69" fmla="*/ 3435064 h 6858000"/>
              <a:gd name="connsiteX70" fmla="*/ 4184920 w 12201525"/>
              <a:gd name="connsiteY70" fmla="*/ 3485126 h 6858000"/>
              <a:gd name="connsiteX71" fmla="*/ 4300552 w 12201525"/>
              <a:gd name="connsiteY71" fmla="*/ 3464721 h 6858000"/>
              <a:gd name="connsiteX72" fmla="*/ 4386801 w 12201525"/>
              <a:gd name="connsiteY72" fmla="*/ 3391532 h 6858000"/>
              <a:gd name="connsiteX73" fmla="*/ 4391154 w 12201525"/>
              <a:gd name="connsiteY73" fmla="*/ 3391532 h 6858000"/>
              <a:gd name="connsiteX74" fmla="*/ 4423259 w 12201525"/>
              <a:gd name="connsiteY74" fmla="*/ 3474243 h 6858000"/>
              <a:gd name="connsiteX75" fmla="*/ 4539163 w 12201525"/>
              <a:gd name="connsiteY75" fmla="*/ 3474243 h 6858000"/>
              <a:gd name="connsiteX76" fmla="*/ 4539163 w 12201525"/>
              <a:gd name="connsiteY76" fmla="*/ 3068849 h 6858000"/>
              <a:gd name="connsiteX77" fmla="*/ 4473865 w 12201525"/>
              <a:gd name="connsiteY77" fmla="*/ 2906692 h 6858000"/>
              <a:gd name="connsiteX78" fmla="*/ 4286133 w 12201525"/>
              <a:gd name="connsiteY78" fmla="*/ 2853365 h 6858000"/>
              <a:gd name="connsiteX79" fmla="*/ 9530662 w 12201525"/>
              <a:gd name="connsiteY79" fmla="*/ 2678692 h 6858000"/>
              <a:gd name="connsiteX80" fmla="*/ 9558414 w 12201525"/>
              <a:gd name="connsiteY80" fmla="*/ 3210329 h 6858000"/>
              <a:gd name="connsiteX81" fmla="*/ 9691188 w 12201525"/>
              <a:gd name="connsiteY81" fmla="*/ 3210329 h 6858000"/>
              <a:gd name="connsiteX82" fmla="*/ 9718939 w 12201525"/>
              <a:gd name="connsiteY82" fmla="*/ 2678692 h 6858000"/>
              <a:gd name="connsiteX83" fmla="*/ 9530662 w 12201525"/>
              <a:gd name="connsiteY83" fmla="*/ 2678692 h 6858000"/>
              <a:gd name="connsiteX84" fmla="*/ 2286231 w 12201525"/>
              <a:gd name="connsiteY84" fmla="*/ 2678692 h 6858000"/>
              <a:gd name="connsiteX85" fmla="*/ 2286231 w 12201525"/>
              <a:gd name="connsiteY85" fmla="*/ 2819083 h 6858000"/>
              <a:gd name="connsiteX86" fmla="*/ 2502260 w 12201525"/>
              <a:gd name="connsiteY86" fmla="*/ 2819083 h 6858000"/>
              <a:gd name="connsiteX87" fmla="*/ 2502260 w 12201525"/>
              <a:gd name="connsiteY87" fmla="*/ 3474243 h 6858000"/>
              <a:gd name="connsiteX88" fmla="*/ 2670947 w 12201525"/>
              <a:gd name="connsiteY88" fmla="*/ 3474243 h 6858000"/>
              <a:gd name="connsiteX89" fmla="*/ 2670947 w 12201525"/>
              <a:gd name="connsiteY89" fmla="*/ 2819083 h 6858000"/>
              <a:gd name="connsiteX90" fmla="*/ 2886976 w 12201525"/>
              <a:gd name="connsiteY90" fmla="*/ 2819083 h 6858000"/>
              <a:gd name="connsiteX91" fmla="*/ 2886976 w 12201525"/>
              <a:gd name="connsiteY91" fmla="*/ 2678692 h 6858000"/>
              <a:gd name="connsiteX92" fmla="*/ 2286231 w 12201525"/>
              <a:gd name="connsiteY92" fmla="*/ 2678692 h 6858000"/>
              <a:gd name="connsiteX93" fmla="*/ 3151085 w 12201525"/>
              <a:gd name="connsiteY93" fmla="*/ 2627542 h 6858000"/>
              <a:gd name="connsiteX94" fmla="*/ 3151085 w 12201525"/>
              <a:gd name="connsiteY94" fmla="*/ 3474243 h 6858000"/>
              <a:gd name="connsiteX95" fmla="*/ 3317052 w 12201525"/>
              <a:gd name="connsiteY95" fmla="*/ 3474243 h 6858000"/>
              <a:gd name="connsiteX96" fmla="*/ 3317052 w 12201525"/>
              <a:gd name="connsiteY96" fmla="*/ 3188019 h 6858000"/>
              <a:gd name="connsiteX97" fmla="*/ 3348069 w 12201525"/>
              <a:gd name="connsiteY97" fmla="*/ 3034568 h 6858000"/>
              <a:gd name="connsiteX98" fmla="*/ 3448737 w 12201525"/>
              <a:gd name="connsiteY98" fmla="*/ 2987226 h 6858000"/>
              <a:gd name="connsiteX99" fmla="*/ 3546684 w 12201525"/>
              <a:gd name="connsiteY99" fmla="*/ 3118911 h 6858000"/>
              <a:gd name="connsiteX100" fmla="*/ 3546684 w 12201525"/>
              <a:gd name="connsiteY100" fmla="*/ 3474243 h 6858000"/>
              <a:gd name="connsiteX101" fmla="*/ 3712651 w 12201525"/>
              <a:gd name="connsiteY101" fmla="*/ 3474243 h 6858000"/>
              <a:gd name="connsiteX102" fmla="*/ 3712651 w 12201525"/>
              <a:gd name="connsiteY102" fmla="*/ 3077556 h 6858000"/>
              <a:gd name="connsiteX103" fmla="*/ 3657147 w 12201525"/>
              <a:gd name="connsiteY103" fmla="*/ 2912133 h 6858000"/>
              <a:gd name="connsiteX104" fmla="*/ 3494446 w 12201525"/>
              <a:gd name="connsiteY104" fmla="*/ 2854453 h 6858000"/>
              <a:gd name="connsiteX105" fmla="*/ 3318140 w 12201525"/>
              <a:gd name="connsiteY105" fmla="*/ 2943694 h 6858000"/>
              <a:gd name="connsiteX106" fmla="*/ 3309434 w 12201525"/>
              <a:gd name="connsiteY106" fmla="*/ 2943694 h 6858000"/>
              <a:gd name="connsiteX107" fmla="*/ 3313243 w 12201525"/>
              <a:gd name="connsiteY107" fmla="*/ 2894720 h 6858000"/>
              <a:gd name="connsiteX108" fmla="*/ 3317052 w 12201525"/>
              <a:gd name="connsiteY108" fmla="*/ 2800038 h 6858000"/>
              <a:gd name="connsiteX109" fmla="*/ 3317052 w 12201525"/>
              <a:gd name="connsiteY109" fmla="*/ 2627542 h 6858000"/>
              <a:gd name="connsiteX110" fmla="*/ 3151085 w 12201525"/>
              <a:gd name="connsiteY110" fmla="*/ 2627542 h 6858000"/>
              <a:gd name="connsiteX111" fmla="*/ 6005662 w 12201525"/>
              <a:gd name="connsiteY111" fmla="*/ 1029606 h 6858000"/>
              <a:gd name="connsiteX112" fmla="*/ 5156158 w 12201525"/>
              <a:gd name="connsiteY112" fmla="*/ 2859739 h 6858000"/>
              <a:gd name="connsiteX113" fmla="*/ 5152421 w 12201525"/>
              <a:gd name="connsiteY113" fmla="*/ 2860099 h 6858000"/>
              <a:gd name="connsiteX114" fmla="*/ 5100387 w 12201525"/>
              <a:gd name="connsiteY114" fmla="*/ 2877036 h 6858000"/>
              <a:gd name="connsiteX115" fmla="*/ 5023933 w 12201525"/>
              <a:gd name="connsiteY115" fmla="*/ 2943694 h 6858000"/>
              <a:gd name="connsiteX116" fmla="*/ 5014683 w 12201525"/>
              <a:gd name="connsiteY116" fmla="*/ 2943694 h 6858000"/>
              <a:gd name="connsiteX117" fmla="*/ 4992372 w 12201525"/>
              <a:gd name="connsiteY117" fmla="*/ 2865880 h 6858000"/>
              <a:gd name="connsiteX118" fmla="*/ 4865585 w 12201525"/>
              <a:gd name="connsiteY118" fmla="*/ 2865880 h 6858000"/>
              <a:gd name="connsiteX119" fmla="*/ 4865585 w 12201525"/>
              <a:gd name="connsiteY119" fmla="*/ 3474243 h 6858000"/>
              <a:gd name="connsiteX120" fmla="*/ 4870920 w 12201525"/>
              <a:gd name="connsiteY120" fmla="*/ 3474243 h 6858000"/>
              <a:gd name="connsiteX121" fmla="*/ 3784600 w 12201525"/>
              <a:gd name="connsiteY121" fmla="*/ 5814559 h 6858000"/>
              <a:gd name="connsiteX122" fmla="*/ 6172757 w 12201525"/>
              <a:gd name="connsiteY122" fmla="*/ 5809523 h 6858000"/>
              <a:gd name="connsiteX123" fmla="*/ 7143933 w 12201525"/>
              <a:gd name="connsiteY123" fmla="*/ 3731691 h 6858000"/>
              <a:gd name="connsiteX124" fmla="*/ 7154754 w 12201525"/>
              <a:gd name="connsiteY124" fmla="*/ 3730131 h 6858000"/>
              <a:gd name="connsiteX125" fmla="*/ 7225834 w 12201525"/>
              <a:gd name="connsiteY125" fmla="*/ 3694625 h 6858000"/>
              <a:gd name="connsiteX126" fmla="*/ 7326774 w 12201525"/>
              <a:gd name="connsiteY126" fmla="*/ 3552057 h 6858000"/>
              <a:gd name="connsiteX127" fmla="*/ 7584158 w 12201525"/>
              <a:gd name="connsiteY127" fmla="*/ 2865880 h 6858000"/>
              <a:gd name="connsiteX128" fmla="*/ 7548612 w 12201525"/>
              <a:gd name="connsiteY128" fmla="*/ 2865880 h 6858000"/>
              <a:gd name="connsiteX129" fmla="*/ 8403771 w 12201525"/>
              <a:gd name="connsiteY129" fmla="*/ 1036265 h 6858000"/>
              <a:gd name="connsiteX130" fmla="*/ 6005662 w 12201525"/>
              <a:gd name="connsiteY130" fmla="*/ 1029606 h 6858000"/>
              <a:gd name="connsiteX131" fmla="*/ 0 w 12201525"/>
              <a:gd name="connsiteY131" fmla="*/ 0 h 6858000"/>
              <a:gd name="connsiteX132" fmla="*/ 12201525 w 12201525"/>
              <a:gd name="connsiteY132" fmla="*/ 3175 h 6858000"/>
              <a:gd name="connsiteX133" fmla="*/ 12188825 w 12201525"/>
              <a:gd name="connsiteY133" fmla="*/ 6858000 h 6858000"/>
              <a:gd name="connsiteX134" fmla="*/ 0 w 12201525"/>
              <a:gd name="connsiteY134" fmla="*/ 6858000 h 6858000"/>
              <a:gd name="connsiteX135" fmla="*/ 0 w 12201525"/>
              <a:gd name="connsiteY135" fmla="*/ 0 h 6858000"/>
              <a:gd name="connsiteX0" fmla="*/ 9624257 w 12205642"/>
              <a:gd name="connsiteY0" fmla="*/ 3303923 h 6861175"/>
              <a:gd name="connsiteX1" fmla="*/ 9552973 w 12205642"/>
              <a:gd name="connsiteY1" fmla="*/ 3327322 h 6861175"/>
              <a:gd name="connsiteX2" fmla="*/ 9528486 w 12205642"/>
              <a:gd name="connsiteY2" fmla="*/ 3396429 h 6861175"/>
              <a:gd name="connsiteX3" fmla="*/ 9553517 w 12205642"/>
              <a:gd name="connsiteY3" fmla="*/ 3464721 h 6861175"/>
              <a:gd name="connsiteX4" fmla="*/ 9624257 w 12205642"/>
              <a:gd name="connsiteY4" fmla="*/ 3488935 h 6861175"/>
              <a:gd name="connsiteX5" fmla="*/ 9693908 w 12205642"/>
              <a:gd name="connsiteY5" fmla="*/ 3464176 h 6861175"/>
              <a:gd name="connsiteX6" fmla="*/ 9718939 w 12205642"/>
              <a:gd name="connsiteY6" fmla="*/ 3396429 h 6861175"/>
              <a:gd name="connsiteX7" fmla="*/ 9694180 w 12205642"/>
              <a:gd name="connsiteY7" fmla="*/ 3327866 h 6861175"/>
              <a:gd name="connsiteX8" fmla="*/ 9624257 w 12205642"/>
              <a:gd name="connsiteY8" fmla="*/ 3303923 h 6861175"/>
              <a:gd name="connsiteX9" fmla="*/ 4374285 w 12205642"/>
              <a:gd name="connsiteY9" fmla="*/ 3192372 h 6861175"/>
              <a:gd name="connsiteX10" fmla="*/ 4374285 w 12205642"/>
              <a:gd name="connsiteY10" fmla="*/ 3242434 h 6861175"/>
              <a:gd name="connsiteX11" fmla="*/ 4339731 w 12205642"/>
              <a:gd name="connsiteY11" fmla="*/ 3330587 h 6861175"/>
              <a:gd name="connsiteX12" fmla="*/ 4247497 w 12205642"/>
              <a:gd name="connsiteY12" fmla="*/ 3363780 h 6861175"/>
              <a:gd name="connsiteX13" fmla="*/ 4166963 w 12205642"/>
              <a:gd name="connsiteY13" fmla="*/ 3293584 h 6861175"/>
              <a:gd name="connsiteX14" fmla="*/ 4202333 w 12205642"/>
              <a:gd name="connsiteY14" fmla="*/ 3220668 h 6861175"/>
              <a:gd name="connsiteX15" fmla="*/ 4310075 w 12205642"/>
              <a:gd name="connsiteY15" fmla="*/ 3194549 h 6861175"/>
              <a:gd name="connsiteX16" fmla="*/ 4374285 w 12205642"/>
              <a:gd name="connsiteY16" fmla="*/ 3192372 h 6861175"/>
              <a:gd name="connsiteX17" fmla="*/ 5083866 w 12205642"/>
              <a:gd name="connsiteY17" fmla="*/ 3015481 h 6861175"/>
              <a:gd name="connsiteX18" fmla="*/ 5036210 w 12205642"/>
              <a:gd name="connsiteY18" fmla="*/ 3118150 h 6861175"/>
              <a:gd name="connsiteX19" fmla="*/ 5039306 w 12205642"/>
              <a:gd name="connsiteY19" fmla="*/ 3095581 h 6861175"/>
              <a:gd name="connsiteX20" fmla="*/ 5062569 w 12205642"/>
              <a:gd name="connsiteY20" fmla="*/ 3033751 h 6861175"/>
              <a:gd name="connsiteX21" fmla="*/ 5083866 w 12205642"/>
              <a:gd name="connsiteY21" fmla="*/ 3015481 h 6861175"/>
              <a:gd name="connsiteX22" fmla="*/ 8085244 w 12205642"/>
              <a:gd name="connsiteY22" fmla="*/ 2988315 h 6861175"/>
              <a:gd name="connsiteX23" fmla="*/ 8181559 w 12205642"/>
              <a:gd name="connsiteY23" fmla="*/ 3033479 h 6861175"/>
              <a:gd name="connsiteX24" fmla="*/ 8210943 w 12205642"/>
              <a:gd name="connsiteY24" fmla="*/ 3168974 h 6861175"/>
              <a:gd name="connsiteX25" fmla="*/ 8181831 w 12205642"/>
              <a:gd name="connsiteY25" fmla="*/ 3305828 h 6861175"/>
              <a:gd name="connsiteX26" fmla="*/ 8086332 w 12205642"/>
              <a:gd name="connsiteY26" fmla="*/ 3351809 h 6861175"/>
              <a:gd name="connsiteX27" fmla="*/ 7989745 w 12205642"/>
              <a:gd name="connsiteY27" fmla="*/ 3305556 h 6861175"/>
              <a:gd name="connsiteX28" fmla="*/ 7960089 w 12205642"/>
              <a:gd name="connsiteY28" fmla="*/ 3168974 h 6861175"/>
              <a:gd name="connsiteX29" fmla="*/ 7989473 w 12205642"/>
              <a:gd name="connsiteY29" fmla="*/ 3033207 h 6861175"/>
              <a:gd name="connsiteX30" fmla="*/ 8085244 w 12205642"/>
              <a:gd name="connsiteY30" fmla="*/ 2988315 h 6861175"/>
              <a:gd name="connsiteX31" fmla="*/ 8662794 w 12205642"/>
              <a:gd name="connsiteY31" fmla="*/ 2865880 h 6861175"/>
              <a:gd name="connsiteX32" fmla="*/ 8662794 w 12205642"/>
              <a:gd name="connsiteY32" fmla="*/ 3262568 h 6861175"/>
              <a:gd name="connsiteX33" fmla="*/ 8717210 w 12205642"/>
              <a:gd name="connsiteY33" fmla="*/ 3427718 h 6861175"/>
              <a:gd name="connsiteX34" fmla="*/ 8878823 w 12205642"/>
              <a:gd name="connsiteY34" fmla="*/ 3485126 h 6861175"/>
              <a:gd name="connsiteX35" fmla="*/ 8990374 w 12205642"/>
              <a:gd name="connsiteY35" fmla="*/ 3462000 h 6861175"/>
              <a:gd name="connsiteX36" fmla="*/ 9066012 w 12205642"/>
              <a:gd name="connsiteY36" fmla="*/ 3396429 h 6861175"/>
              <a:gd name="connsiteX37" fmla="*/ 9074718 w 12205642"/>
              <a:gd name="connsiteY37" fmla="*/ 3396429 h 6861175"/>
              <a:gd name="connsiteX38" fmla="*/ 9097028 w 12205642"/>
              <a:gd name="connsiteY38" fmla="*/ 3474243 h 6861175"/>
              <a:gd name="connsiteX39" fmla="*/ 9224360 w 12205642"/>
              <a:gd name="connsiteY39" fmla="*/ 3474243 h 6861175"/>
              <a:gd name="connsiteX40" fmla="*/ 9224360 w 12205642"/>
              <a:gd name="connsiteY40" fmla="*/ 2865880 h 6861175"/>
              <a:gd name="connsiteX41" fmla="*/ 9058394 w 12205642"/>
              <a:gd name="connsiteY41" fmla="*/ 2865880 h 6861175"/>
              <a:gd name="connsiteX42" fmla="*/ 9058394 w 12205642"/>
              <a:gd name="connsiteY42" fmla="*/ 3152105 h 6861175"/>
              <a:gd name="connsiteX43" fmla="*/ 9027377 w 12205642"/>
              <a:gd name="connsiteY43" fmla="*/ 3306372 h 6861175"/>
              <a:gd name="connsiteX44" fmla="*/ 8926709 w 12205642"/>
              <a:gd name="connsiteY44" fmla="*/ 3352897 h 6861175"/>
              <a:gd name="connsiteX45" fmla="*/ 8852160 w 12205642"/>
              <a:gd name="connsiteY45" fmla="*/ 3319976 h 6861175"/>
              <a:gd name="connsiteX46" fmla="*/ 8828761 w 12205642"/>
              <a:gd name="connsiteY46" fmla="*/ 3221212 h 6861175"/>
              <a:gd name="connsiteX47" fmla="*/ 8828761 w 12205642"/>
              <a:gd name="connsiteY47" fmla="*/ 2865880 h 6861175"/>
              <a:gd name="connsiteX48" fmla="*/ 8662794 w 12205642"/>
              <a:gd name="connsiteY48" fmla="*/ 2865880 h 6861175"/>
              <a:gd name="connsiteX49" fmla="*/ 8087421 w 12205642"/>
              <a:gd name="connsiteY49" fmla="*/ 2854453 h 6861175"/>
              <a:gd name="connsiteX50" fmla="*/ 7868671 w 12205642"/>
              <a:gd name="connsiteY50" fmla="*/ 2937164 h 6861175"/>
              <a:gd name="connsiteX51" fmla="*/ 7790857 w 12205642"/>
              <a:gd name="connsiteY51" fmla="*/ 3168974 h 6861175"/>
              <a:gd name="connsiteX52" fmla="*/ 7826771 w 12205642"/>
              <a:gd name="connsiteY52" fmla="*/ 3336573 h 6861175"/>
              <a:gd name="connsiteX53" fmla="*/ 7929616 w 12205642"/>
              <a:gd name="connsiteY53" fmla="*/ 3446763 h 6861175"/>
              <a:gd name="connsiteX54" fmla="*/ 8084156 w 12205642"/>
              <a:gd name="connsiteY54" fmla="*/ 3485126 h 6861175"/>
              <a:gd name="connsiteX55" fmla="*/ 8302361 w 12205642"/>
              <a:gd name="connsiteY55" fmla="*/ 3401327 h 6861175"/>
              <a:gd name="connsiteX56" fmla="*/ 8380719 w 12205642"/>
              <a:gd name="connsiteY56" fmla="*/ 3168974 h 6861175"/>
              <a:gd name="connsiteX57" fmla="*/ 8344805 w 12205642"/>
              <a:gd name="connsiteY57" fmla="*/ 3001919 h 6861175"/>
              <a:gd name="connsiteX58" fmla="*/ 8241960 w 12205642"/>
              <a:gd name="connsiteY58" fmla="*/ 2892544 h 6861175"/>
              <a:gd name="connsiteX59" fmla="*/ 8087421 w 12205642"/>
              <a:gd name="connsiteY59" fmla="*/ 2854453 h 6861175"/>
              <a:gd name="connsiteX60" fmla="*/ 4286133 w 12205642"/>
              <a:gd name="connsiteY60" fmla="*/ 2853365 h 6861175"/>
              <a:gd name="connsiteX61" fmla="*/ 4053235 w 12205642"/>
              <a:gd name="connsiteY61" fmla="*/ 2908324 h 6861175"/>
              <a:gd name="connsiteX62" fmla="*/ 4108194 w 12205642"/>
              <a:gd name="connsiteY62" fmla="*/ 3020420 h 6861175"/>
              <a:gd name="connsiteX63" fmla="*/ 4279602 w 12205642"/>
              <a:gd name="connsiteY63" fmla="*/ 2976344 h 6861175"/>
              <a:gd name="connsiteX64" fmla="*/ 4374285 w 12205642"/>
              <a:gd name="connsiteY64" fmla="*/ 3068849 h 6861175"/>
              <a:gd name="connsiteX65" fmla="*/ 4374285 w 12205642"/>
              <a:gd name="connsiteY65" fmla="*/ 3095513 h 6861175"/>
              <a:gd name="connsiteX66" fmla="*/ 4268719 w 12205642"/>
              <a:gd name="connsiteY66" fmla="*/ 3098778 h 6861175"/>
              <a:gd name="connsiteX67" fmla="*/ 4064390 w 12205642"/>
              <a:gd name="connsiteY67" fmla="*/ 3149656 h 6861175"/>
              <a:gd name="connsiteX68" fmla="*/ 3996643 w 12205642"/>
              <a:gd name="connsiteY68" fmla="*/ 3292496 h 6861175"/>
              <a:gd name="connsiteX69" fmla="*/ 4046977 w 12205642"/>
              <a:gd name="connsiteY69" fmla="*/ 3435064 h 6861175"/>
              <a:gd name="connsiteX70" fmla="*/ 4184920 w 12205642"/>
              <a:gd name="connsiteY70" fmla="*/ 3485126 h 6861175"/>
              <a:gd name="connsiteX71" fmla="*/ 4300552 w 12205642"/>
              <a:gd name="connsiteY71" fmla="*/ 3464721 h 6861175"/>
              <a:gd name="connsiteX72" fmla="*/ 4386801 w 12205642"/>
              <a:gd name="connsiteY72" fmla="*/ 3391532 h 6861175"/>
              <a:gd name="connsiteX73" fmla="*/ 4391154 w 12205642"/>
              <a:gd name="connsiteY73" fmla="*/ 3391532 h 6861175"/>
              <a:gd name="connsiteX74" fmla="*/ 4423259 w 12205642"/>
              <a:gd name="connsiteY74" fmla="*/ 3474243 h 6861175"/>
              <a:gd name="connsiteX75" fmla="*/ 4539163 w 12205642"/>
              <a:gd name="connsiteY75" fmla="*/ 3474243 h 6861175"/>
              <a:gd name="connsiteX76" fmla="*/ 4539163 w 12205642"/>
              <a:gd name="connsiteY76" fmla="*/ 3068849 h 6861175"/>
              <a:gd name="connsiteX77" fmla="*/ 4473865 w 12205642"/>
              <a:gd name="connsiteY77" fmla="*/ 2906692 h 6861175"/>
              <a:gd name="connsiteX78" fmla="*/ 4286133 w 12205642"/>
              <a:gd name="connsiteY78" fmla="*/ 2853365 h 6861175"/>
              <a:gd name="connsiteX79" fmla="*/ 9530662 w 12205642"/>
              <a:gd name="connsiteY79" fmla="*/ 2678692 h 6861175"/>
              <a:gd name="connsiteX80" fmla="*/ 9558414 w 12205642"/>
              <a:gd name="connsiteY80" fmla="*/ 3210329 h 6861175"/>
              <a:gd name="connsiteX81" fmla="*/ 9691188 w 12205642"/>
              <a:gd name="connsiteY81" fmla="*/ 3210329 h 6861175"/>
              <a:gd name="connsiteX82" fmla="*/ 9718939 w 12205642"/>
              <a:gd name="connsiteY82" fmla="*/ 2678692 h 6861175"/>
              <a:gd name="connsiteX83" fmla="*/ 9530662 w 12205642"/>
              <a:gd name="connsiteY83" fmla="*/ 2678692 h 6861175"/>
              <a:gd name="connsiteX84" fmla="*/ 2286231 w 12205642"/>
              <a:gd name="connsiteY84" fmla="*/ 2678692 h 6861175"/>
              <a:gd name="connsiteX85" fmla="*/ 2286231 w 12205642"/>
              <a:gd name="connsiteY85" fmla="*/ 2819083 h 6861175"/>
              <a:gd name="connsiteX86" fmla="*/ 2502260 w 12205642"/>
              <a:gd name="connsiteY86" fmla="*/ 2819083 h 6861175"/>
              <a:gd name="connsiteX87" fmla="*/ 2502260 w 12205642"/>
              <a:gd name="connsiteY87" fmla="*/ 3474243 h 6861175"/>
              <a:gd name="connsiteX88" fmla="*/ 2670947 w 12205642"/>
              <a:gd name="connsiteY88" fmla="*/ 3474243 h 6861175"/>
              <a:gd name="connsiteX89" fmla="*/ 2670947 w 12205642"/>
              <a:gd name="connsiteY89" fmla="*/ 2819083 h 6861175"/>
              <a:gd name="connsiteX90" fmla="*/ 2886976 w 12205642"/>
              <a:gd name="connsiteY90" fmla="*/ 2819083 h 6861175"/>
              <a:gd name="connsiteX91" fmla="*/ 2886976 w 12205642"/>
              <a:gd name="connsiteY91" fmla="*/ 2678692 h 6861175"/>
              <a:gd name="connsiteX92" fmla="*/ 2286231 w 12205642"/>
              <a:gd name="connsiteY92" fmla="*/ 2678692 h 6861175"/>
              <a:gd name="connsiteX93" fmla="*/ 3151085 w 12205642"/>
              <a:gd name="connsiteY93" fmla="*/ 2627542 h 6861175"/>
              <a:gd name="connsiteX94" fmla="*/ 3151085 w 12205642"/>
              <a:gd name="connsiteY94" fmla="*/ 3474243 h 6861175"/>
              <a:gd name="connsiteX95" fmla="*/ 3317052 w 12205642"/>
              <a:gd name="connsiteY95" fmla="*/ 3474243 h 6861175"/>
              <a:gd name="connsiteX96" fmla="*/ 3317052 w 12205642"/>
              <a:gd name="connsiteY96" fmla="*/ 3188019 h 6861175"/>
              <a:gd name="connsiteX97" fmla="*/ 3348069 w 12205642"/>
              <a:gd name="connsiteY97" fmla="*/ 3034568 h 6861175"/>
              <a:gd name="connsiteX98" fmla="*/ 3448737 w 12205642"/>
              <a:gd name="connsiteY98" fmla="*/ 2987226 h 6861175"/>
              <a:gd name="connsiteX99" fmla="*/ 3546684 w 12205642"/>
              <a:gd name="connsiteY99" fmla="*/ 3118911 h 6861175"/>
              <a:gd name="connsiteX100" fmla="*/ 3546684 w 12205642"/>
              <a:gd name="connsiteY100" fmla="*/ 3474243 h 6861175"/>
              <a:gd name="connsiteX101" fmla="*/ 3712651 w 12205642"/>
              <a:gd name="connsiteY101" fmla="*/ 3474243 h 6861175"/>
              <a:gd name="connsiteX102" fmla="*/ 3712651 w 12205642"/>
              <a:gd name="connsiteY102" fmla="*/ 3077556 h 6861175"/>
              <a:gd name="connsiteX103" fmla="*/ 3657147 w 12205642"/>
              <a:gd name="connsiteY103" fmla="*/ 2912133 h 6861175"/>
              <a:gd name="connsiteX104" fmla="*/ 3494446 w 12205642"/>
              <a:gd name="connsiteY104" fmla="*/ 2854453 h 6861175"/>
              <a:gd name="connsiteX105" fmla="*/ 3318140 w 12205642"/>
              <a:gd name="connsiteY105" fmla="*/ 2943694 h 6861175"/>
              <a:gd name="connsiteX106" fmla="*/ 3309434 w 12205642"/>
              <a:gd name="connsiteY106" fmla="*/ 2943694 h 6861175"/>
              <a:gd name="connsiteX107" fmla="*/ 3313243 w 12205642"/>
              <a:gd name="connsiteY107" fmla="*/ 2894720 h 6861175"/>
              <a:gd name="connsiteX108" fmla="*/ 3317052 w 12205642"/>
              <a:gd name="connsiteY108" fmla="*/ 2800038 h 6861175"/>
              <a:gd name="connsiteX109" fmla="*/ 3317052 w 12205642"/>
              <a:gd name="connsiteY109" fmla="*/ 2627542 h 6861175"/>
              <a:gd name="connsiteX110" fmla="*/ 3151085 w 12205642"/>
              <a:gd name="connsiteY110" fmla="*/ 2627542 h 6861175"/>
              <a:gd name="connsiteX111" fmla="*/ 6005662 w 12205642"/>
              <a:gd name="connsiteY111" fmla="*/ 1029606 h 6861175"/>
              <a:gd name="connsiteX112" fmla="*/ 5156158 w 12205642"/>
              <a:gd name="connsiteY112" fmla="*/ 2859739 h 6861175"/>
              <a:gd name="connsiteX113" fmla="*/ 5152421 w 12205642"/>
              <a:gd name="connsiteY113" fmla="*/ 2860099 h 6861175"/>
              <a:gd name="connsiteX114" fmla="*/ 5100387 w 12205642"/>
              <a:gd name="connsiteY114" fmla="*/ 2877036 h 6861175"/>
              <a:gd name="connsiteX115" fmla="*/ 5023933 w 12205642"/>
              <a:gd name="connsiteY115" fmla="*/ 2943694 h 6861175"/>
              <a:gd name="connsiteX116" fmla="*/ 5014683 w 12205642"/>
              <a:gd name="connsiteY116" fmla="*/ 2943694 h 6861175"/>
              <a:gd name="connsiteX117" fmla="*/ 4992372 w 12205642"/>
              <a:gd name="connsiteY117" fmla="*/ 2865880 h 6861175"/>
              <a:gd name="connsiteX118" fmla="*/ 4865585 w 12205642"/>
              <a:gd name="connsiteY118" fmla="*/ 2865880 h 6861175"/>
              <a:gd name="connsiteX119" fmla="*/ 4865585 w 12205642"/>
              <a:gd name="connsiteY119" fmla="*/ 3474243 h 6861175"/>
              <a:gd name="connsiteX120" fmla="*/ 4870920 w 12205642"/>
              <a:gd name="connsiteY120" fmla="*/ 3474243 h 6861175"/>
              <a:gd name="connsiteX121" fmla="*/ 3784600 w 12205642"/>
              <a:gd name="connsiteY121" fmla="*/ 5814559 h 6861175"/>
              <a:gd name="connsiteX122" fmla="*/ 6172757 w 12205642"/>
              <a:gd name="connsiteY122" fmla="*/ 5809523 h 6861175"/>
              <a:gd name="connsiteX123" fmla="*/ 7143933 w 12205642"/>
              <a:gd name="connsiteY123" fmla="*/ 3731691 h 6861175"/>
              <a:gd name="connsiteX124" fmla="*/ 7154754 w 12205642"/>
              <a:gd name="connsiteY124" fmla="*/ 3730131 h 6861175"/>
              <a:gd name="connsiteX125" fmla="*/ 7225834 w 12205642"/>
              <a:gd name="connsiteY125" fmla="*/ 3694625 h 6861175"/>
              <a:gd name="connsiteX126" fmla="*/ 7326774 w 12205642"/>
              <a:gd name="connsiteY126" fmla="*/ 3552057 h 6861175"/>
              <a:gd name="connsiteX127" fmla="*/ 7584158 w 12205642"/>
              <a:gd name="connsiteY127" fmla="*/ 2865880 h 6861175"/>
              <a:gd name="connsiteX128" fmla="*/ 7548612 w 12205642"/>
              <a:gd name="connsiteY128" fmla="*/ 2865880 h 6861175"/>
              <a:gd name="connsiteX129" fmla="*/ 8403771 w 12205642"/>
              <a:gd name="connsiteY129" fmla="*/ 1036265 h 6861175"/>
              <a:gd name="connsiteX130" fmla="*/ 6005662 w 12205642"/>
              <a:gd name="connsiteY130" fmla="*/ 1029606 h 6861175"/>
              <a:gd name="connsiteX131" fmla="*/ 0 w 12205642"/>
              <a:gd name="connsiteY131" fmla="*/ 0 h 6861175"/>
              <a:gd name="connsiteX132" fmla="*/ 12201525 w 12205642"/>
              <a:gd name="connsiteY132" fmla="*/ 3175 h 6861175"/>
              <a:gd name="connsiteX133" fmla="*/ 12204700 w 12205642"/>
              <a:gd name="connsiteY133" fmla="*/ 6861175 h 6861175"/>
              <a:gd name="connsiteX134" fmla="*/ 0 w 12205642"/>
              <a:gd name="connsiteY134" fmla="*/ 6858000 h 6861175"/>
              <a:gd name="connsiteX135" fmla="*/ 0 w 12205642"/>
              <a:gd name="connsiteY135" fmla="*/ 0 h 6861175"/>
              <a:gd name="connsiteX0" fmla="*/ 9636957 w 12218342"/>
              <a:gd name="connsiteY0" fmla="*/ 3319798 h 6877050"/>
              <a:gd name="connsiteX1" fmla="*/ 9565673 w 12218342"/>
              <a:gd name="connsiteY1" fmla="*/ 3343197 h 6877050"/>
              <a:gd name="connsiteX2" fmla="*/ 9541186 w 12218342"/>
              <a:gd name="connsiteY2" fmla="*/ 3412304 h 6877050"/>
              <a:gd name="connsiteX3" fmla="*/ 9566217 w 12218342"/>
              <a:gd name="connsiteY3" fmla="*/ 3480596 h 6877050"/>
              <a:gd name="connsiteX4" fmla="*/ 9636957 w 12218342"/>
              <a:gd name="connsiteY4" fmla="*/ 3504810 h 6877050"/>
              <a:gd name="connsiteX5" fmla="*/ 9706608 w 12218342"/>
              <a:gd name="connsiteY5" fmla="*/ 3480051 h 6877050"/>
              <a:gd name="connsiteX6" fmla="*/ 9731639 w 12218342"/>
              <a:gd name="connsiteY6" fmla="*/ 3412304 h 6877050"/>
              <a:gd name="connsiteX7" fmla="*/ 9706880 w 12218342"/>
              <a:gd name="connsiteY7" fmla="*/ 3343741 h 6877050"/>
              <a:gd name="connsiteX8" fmla="*/ 9636957 w 12218342"/>
              <a:gd name="connsiteY8" fmla="*/ 3319798 h 6877050"/>
              <a:gd name="connsiteX9" fmla="*/ 4386985 w 12218342"/>
              <a:gd name="connsiteY9" fmla="*/ 3208247 h 6877050"/>
              <a:gd name="connsiteX10" fmla="*/ 4386985 w 12218342"/>
              <a:gd name="connsiteY10" fmla="*/ 3258309 h 6877050"/>
              <a:gd name="connsiteX11" fmla="*/ 4352431 w 12218342"/>
              <a:gd name="connsiteY11" fmla="*/ 3346462 h 6877050"/>
              <a:gd name="connsiteX12" fmla="*/ 4260197 w 12218342"/>
              <a:gd name="connsiteY12" fmla="*/ 3379655 h 6877050"/>
              <a:gd name="connsiteX13" fmla="*/ 4179663 w 12218342"/>
              <a:gd name="connsiteY13" fmla="*/ 3309459 h 6877050"/>
              <a:gd name="connsiteX14" fmla="*/ 4215033 w 12218342"/>
              <a:gd name="connsiteY14" fmla="*/ 3236543 h 6877050"/>
              <a:gd name="connsiteX15" fmla="*/ 4322775 w 12218342"/>
              <a:gd name="connsiteY15" fmla="*/ 3210424 h 6877050"/>
              <a:gd name="connsiteX16" fmla="*/ 4386985 w 12218342"/>
              <a:gd name="connsiteY16" fmla="*/ 3208247 h 6877050"/>
              <a:gd name="connsiteX17" fmla="*/ 5096566 w 12218342"/>
              <a:gd name="connsiteY17" fmla="*/ 3031356 h 6877050"/>
              <a:gd name="connsiteX18" fmla="*/ 5048910 w 12218342"/>
              <a:gd name="connsiteY18" fmla="*/ 3134025 h 6877050"/>
              <a:gd name="connsiteX19" fmla="*/ 5052006 w 12218342"/>
              <a:gd name="connsiteY19" fmla="*/ 3111456 h 6877050"/>
              <a:gd name="connsiteX20" fmla="*/ 5075269 w 12218342"/>
              <a:gd name="connsiteY20" fmla="*/ 3049626 h 6877050"/>
              <a:gd name="connsiteX21" fmla="*/ 5096566 w 12218342"/>
              <a:gd name="connsiteY21" fmla="*/ 3031356 h 6877050"/>
              <a:gd name="connsiteX22" fmla="*/ 8097944 w 12218342"/>
              <a:gd name="connsiteY22" fmla="*/ 3004190 h 6877050"/>
              <a:gd name="connsiteX23" fmla="*/ 8194259 w 12218342"/>
              <a:gd name="connsiteY23" fmla="*/ 3049354 h 6877050"/>
              <a:gd name="connsiteX24" fmla="*/ 8223643 w 12218342"/>
              <a:gd name="connsiteY24" fmla="*/ 3184849 h 6877050"/>
              <a:gd name="connsiteX25" fmla="*/ 8194531 w 12218342"/>
              <a:gd name="connsiteY25" fmla="*/ 3321703 h 6877050"/>
              <a:gd name="connsiteX26" fmla="*/ 8099032 w 12218342"/>
              <a:gd name="connsiteY26" fmla="*/ 3367684 h 6877050"/>
              <a:gd name="connsiteX27" fmla="*/ 8002445 w 12218342"/>
              <a:gd name="connsiteY27" fmla="*/ 3321431 h 6877050"/>
              <a:gd name="connsiteX28" fmla="*/ 7972789 w 12218342"/>
              <a:gd name="connsiteY28" fmla="*/ 3184849 h 6877050"/>
              <a:gd name="connsiteX29" fmla="*/ 8002173 w 12218342"/>
              <a:gd name="connsiteY29" fmla="*/ 3049082 h 6877050"/>
              <a:gd name="connsiteX30" fmla="*/ 8097944 w 12218342"/>
              <a:gd name="connsiteY30" fmla="*/ 3004190 h 6877050"/>
              <a:gd name="connsiteX31" fmla="*/ 8675494 w 12218342"/>
              <a:gd name="connsiteY31" fmla="*/ 2881755 h 6877050"/>
              <a:gd name="connsiteX32" fmla="*/ 8675494 w 12218342"/>
              <a:gd name="connsiteY32" fmla="*/ 3278443 h 6877050"/>
              <a:gd name="connsiteX33" fmla="*/ 8729910 w 12218342"/>
              <a:gd name="connsiteY33" fmla="*/ 3443593 h 6877050"/>
              <a:gd name="connsiteX34" fmla="*/ 8891523 w 12218342"/>
              <a:gd name="connsiteY34" fmla="*/ 3501001 h 6877050"/>
              <a:gd name="connsiteX35" fmla="*/ 9003074 w 12218342"/>
              <a:gd name="connsiteY35" fmla="*/ 3477875 h 6877050"/>
              <a:gd name="connsiteX36" fmla="*/ 9078712 w 12218342"/>
              <a:gd name="connsiteY36" fmla="*/ 3412304 h 6877050"/>
              <a:gd name="connsiteX37" fmla="*/ 9087418 w 12218342"/>
              <a:gd name="connsiteY37" fmla="*/ 3412304 h 6877050"/>
              <a:gd name="connsiteX38" fmla="*/ 9109728 w 12218342"/>
              <a:gd name="connsiteY38" fmla="*/ 3490118 h 6877050"/>
              <a:gd name="connsiteX39" fmla="*/ 9237060 w 12218342"/>
              <a:gd name="connsiteY39" fmla="*/ 3490118 h 6877050"/>
              <a:gd name="connsiteX40" fmla="*/ 9237060 w 12218342"/>
              <a:gd name="connsiteY40" fmla="*/ 2881755 h 6877050"/>
              <a:gd name="connsiteX41" fmla="*/ 9071094 w 12218342"/>
              <a:gd name="connsiteY41" fmla="*/ 2881755 h 6877050"/>
              <a:gd name="connsiteX42" fmla="*/ 9071094 w 12218342"/>
              <a:gd name="connsiteY42" fmla="*/ 3167980 h 6877050"/>
              <a:gd name="connsiteX43" fmla="*/ 9040077 w 12218342"/>
              <a:gd name="connsiteY43" fmla="*/ 3322247 h 6877050"/>
              <a:gd name="connsiteX44" fmla="*/ 8939409 w 12218342"/>
              <a:gd name="connsiteY44" fmla="*/ 3368772 h 6877050"/>
              <a:gd name="connsiteX45" fmla="*/ 8864860 w 12218342"/>
              <a:gd name="connsiteY45" fmla="*/ 3335851 h 6877050"/>
              <a:gd name="connsiteX46" fmla="*/ 8841461 w 12218342"/>
              <a:gd name="connsiteY46" fmla="*/ 3237087 h 6877050"/>
              <a:gd name="connsiteX47" fmla="*/ 8841461 w 12218342"/>
              <a:gd name="connsiteY47" fmla="*/ 2881755 h 6877050"/>
              <a:gd name="connsiteX48" fmla="*/ 8675494 w 12218342"/>
              <a:gd name="connsiteY48" fmla="*/ 2881755 h 6877050"/>
              <a:gd name="connsiteX49" fmla="*/ 8100121 w 12218342"/>
              <a:gd name="connsiteY49" fmla="*/ 2870328 h 6877050"/>
              <a:gd name="connsiteX50" fmla="*/ 7881371 w 12218342"/>
              <a:gd name="connsiteY50" fmla="*/ 2953039 h 6877050"/>
              <a:gd name="connsiteX51" fmla="*/ 7803557 w 12218342"/>
              <a:gd name="connsiteY51" fmla="*/ 3184849 h 6877050"/>
              <a:gd name="connsiteX52" fmla="*/ 7839471 w 12218342"/>
              <a:gd name="connsiteY52" fmla="*/ 3352448 h 6877050"/>
              <a:gd name="connsiteX53" fmla="*/ 7942316 w 12218342"/>
              <a:gd name="connsiteY53" fmla="*/ 3462638 h 6877050"/>
              <a:gd name="connsiteX54" fmla="*/ 8096856 w 12218342"/>
              <a:gd name="connsiteY54" fmla="*/ 3501001 h 6877050"/>
              <a:gd name="connsiteX55" fmla="*/ 8315061 w 12218342"/>
              <a:gd name="connsiteY55" fmla="*/ 3417202 h 6877050"/>
              <a:gd name="connsiteX56" fmla="*/ 8393419 w 12218342"/>
              <a:gd name="connsiteY56" fmla="*/ 3184849 h 6877050"/>
              <a:gd name="connsiteX57" fmla="*/ 8357505 w 12218342"/>
              <a:gd name="connsiteY57" fmla="*/ 3017794 h 6877050"/>
              <a:gd name="connsiteX58" fmla="*/ 8254660 w 12218342"/>
              <a:gd name="connsiteY58" fmla="*/ 2908419 h 6877050"/>
              <a:gd name="connsiteX59" fmla="*/ 8100121 w 12218342"/>
              <a:gd name="connsiteY59" fmla="*/ 2870328 h 6877050"/>
              <a:gd name="connsiteX60" fmla="*/ 4298833 w 12218342"/>
              <a:gd name="connsiteY60" fmla="*/ 2869240 h 6877050"/>
              <a:gd name="connsiteX61" fmla="*/ 4065935 w 12218342"/>
              <a:gd name="connsiteY61" fmla="*/ 2924199 h 6877050"/>
              <a:gd name="connsiteX62" fmla="*/ 4120894 w 12218342"/>
              <a:gd name="connsiteY62" fmla="*/ 3036295 h 6877050"/>
              <a:gd name="connsiteX63" fmla="*/ 4292302 w 12218342"/>
              <a:gd name="connsiteY63" fmla="*/ 2992219 h 6877050"/>
              <a:gd name="connsiteX64" fmla="*/ 4386985 w 12218342"/>
              <a:gd name="connsiteY64" fmla="*/ 3084724 h 6877050"/>
              <a:gd name="connsiteX65" fmla="*/ 4386985 w 12218342"/>
              <a:gd name="connsiteY65" fmla="*/ 3111388 h 6877050"/>
              <a:gd name="connsiteX66" fmla="*/ 4281419 w 12218342"/>
              <a:gd name="connsiteY66" fmla="*/ 3114653 h 6877050"/>
              <a:gd name="connsiteX67" fmla="*/ 4077090 w 12218342"/>
              <a:gd name="connsiteY67" fmla="*/ 3165531 h 6877050"/>
              <a:gd name="connsiteX68" fmla="*/ 4009343 w 12218342"/>
              <a:gd name="connsiteY68" fmla="*/ 3308371 h 6877050"/>
              <a:gd name="connsiteX69" fmla="*/ 4059677 w 12218342"/>
              <a:gd name="connsiteY69" fmla="*/ 3450939 h 6877050"/>
              <a:gd name="connsiteX70" fmla="*/ 4197620 w 12218342"/>
              <a:gd name="connsiteY70" fmla="*/ 3501001 h 6877050"/>
              <a:gd name="connsiteX71" fmla="*/ 4313252 w 12218342"/>
              <a:gd name="connsiteY71" fmla="*/ 3480596 h 6877050"/>
              <a:gd name="connsiteX72" fmla="*/ 4399501 w 12218342"/>
              <a:gd name="connsiteY72" fmla="*/ 3407407 h 6877050"/>
              <a:gd name="connsiteX73" fmla="*/ 4403854 w 12218342"/>
              <a:gd name="connsiteY73" fmla="*/ 3407407 h 6877050"/>
              <a:gd name="connsiteX74" fmla="*/ 4435959 w 12218342"/>
              <a:gd name="connsiteY74" fmla="*/ 3490118 h 6877050"/>
              <a:gd name="connsiteX75" fmla="*/ 4551863 w 12218342"/>
              <a:gd name="connsiteY75" fmla="*/ 3490118 h 6877050"/>
              <a:gd name="connsiteX76" fmla="*/ 4551863 w 12218342"/>
              <a:gd name="connsiteY76" fmla="*/ 3084724 h 6877050"/>
              <a:gd name="connsiteX77" fmla="*/ 4486565 w 12218342"/>
              <a:gd name="connsiteY77" fmla="*/ 2922567 h 6877050"/>
              <a:gd name="connsiteX78" fmla="*/ 4298833 w 12218342"/>
              <a:gd name="connsiteY78" fmla="*/ 2869240 h 6877050"/>
              <a:gd name="connsiteX79" fmla="*/ 9543362 w 12218342"/>
              <a:gd name="connsiteY79" fmla="*/ 2694567 h 6877050"/>
              <a:gd name="connsiteX80" fmla="*/ 9571114 w 12218342"/>
              <a:gd name="connsiteY80" fmla="*/ 3226204 h 6877050"/>
              <a:gd name="connsiteX81" fmla="*/ 9703888 w 12218342"/>
              <a:gd name="connsiteY81" fmla="*/ 3226204 h 6877050"/>
              <a:gd name="connsiteX82" fmla="*/ 9731639 w 12218342"/>
              <a:gd name="connsiteY82" fmla="*/ 2694567 h 6877050"/>
              <a:gd name="connsiteX83" fmla="*/ 9543362 w 12218342"/>
              <a:gd name="connsiteY83" fmla="*/ 2694567 h 6877050"/>
              <a:gd name="connsiteX84" fmla="*/ 2298931 w 12218342"/>
              <a:gd name="connsiteY84" fmla="*/ 2694567 h 6877050"/>
              <a:gd name="connsiteX85" fmla="*/ 2298931 w 12218342"/>
              <a:gd name="connsiteY85" fmla="*/ 2834958 h 6877050"/>
              <a:gd name="connsiteX86" fmla="*/ 2514960 w 12218342"/>
              <a:gd name="connsiteY86" fmla="*/ 2834958 h 6877050"/>
              <a:gd name="connsiteX87" fmla="*/ 2514960 w 12218342"/>
              <a:gd name="connsiteY87" fmla="*/ 3490118 h 6877050"/>
              <a:gd name="connsiteX88" fmla="*/ 2683647 w 12218342"/>
              <a:gd name="connsiteY88" fmla="*/ 3490118 h 6877050"/>
              <a:gd name="connsiteX89" fmla="*/ 2683647 w 12218342"/>
              <a:gd name="connsiteY89" fmla="*/ 2834958 h 6877050"/>
              <a:gd name="connsiteX90" fmla="*/ 2899676 w 12218342"/>
              <a:gd name="connsiteY90" fmla="*/ 2834958 h 6877050"/>
              <a:gd name="connsiteX91" fmla="*/ 2899676 w 12218342"/>
              <a:gd name="connsiteY91" fmla="*/ 2694567 h 6877050"/>
              <a:gd name="connsiteX92" fmla="*/ 2298931 w 12218342"/>
              <a:gd name="connsiteY92" fmla="*/ 2694567 h 6877050"/>
              <a:gd name="connsiteX93" fmla="*/ 3163785 w 12218342"/>
              <a:gd name="connsiteY93" fmla="*/ 2643417 h 6877050"/>
              <a:gd name="connsiteX94" fmla="*/ 3163785 w 12218342"/>
              <a:gd name="connsiteY94" fmla="*/ 3490118 h 6877050"/>
              <a:gd name="connsiteX95" fmla="*/ 3329752 w 12218342"/>
              <a:gd name="connsiteY95" fmla="*/ 3490118 h 6877050"/>
              <a:gd name="connsiteX96" fmla="*/ 3329752 w 12218342"/>
              <a:gd name="connsiteY96" fmla="*/ 3203894 h 6877050"/>
              <a:gd name="connsiteX97" fmla="*/ 3360769 w 12218342"/>
              <a:gd name="connsiteY97" fmla="*/ 3050443 h 6877050"/>
              <a:gd name="connsiteX98" fmla="*/ 3461437 w 12218342"/>
              <a:gd name="connsiteY98" fmla="*/ 3003101 h 6877050"/>
              <a:gd name="connsiteX99" fmla="*/ 3559384 w 12218342"/>
              <a:gd name="connsiteY99" fmla="*/ 3134786 h 6877050"/>
              <a:gd name="connsiteX100" fmla="*/ 3559384 w 12218342"/>
              <a:gd name="connsiteY100" fmla="*/ 3490118 h 6877050"/>
              <a:gd name="connsiteX101" fmla="*/ 3725351 w 12218342"/>
              <a:gd name="connsiteY101" fmla="*/ 3490118 h 6877050"/>
              <a:gd name="connsiteX102" fmla="*/ 3725351 w 12218342"/>
              <a:gd name="connsiteY102" fmla="*/ 3093431 h 6877050"/>
              <a:gd name="connsiteX103" fmla="*/ 3669847 w 12218342"/>
              <a:gd name="connsiteY103" fmla="*/ 2928008 h 6877050"/>
              <a:gd name="connsiteX104" fmla="*/ 3507146 w 12218342"/>
              <a:gd name="connsiteY104" fmla="*/ 2870328 h 6877050"/>
              <a:gd name="connsiteX105" fmla="*/ 3330840 w 12218342"/>
              <a:gd name="connsiteY105" fmla="*/ 2959569 h 6877050"/>
              <a:gd name="connsiteX106" fmla="*/ 3322134 w 12218342"/>
              <a:gd name="connsiteY106" fmla="*/ 2959569 h 6877050"/>
              <a:gd name="connsiteX107" fmla="*/ 3325943 w 12218342"/>
              <a:gd name="connsiteY107" fmla="*/ 2910595 h 6877050"/>
              <a:gd name="connsiteX108" fmla="*/ 3329752 w 12218342"/>
              <a:gd name="connsiteY108" fmla="*/ 2815913 h 6877050"/>
              <a:gd name="connsiteX109" fmla="*/ 3329752 w 12218342"/>
              <a:gd name="connsiteY109" fmla="*/ 2643417 h 6877050"/>
              <a:gd name="connsiteX110" fmla="*/ 3163785 w 12218342"/>
              <a:gd name="connsiteY110" fmla="*/ 2643417 h 6877050"/>
              <a:gd name="connsiteX111" fmla="*/ 6018362 w 12218342"/>
              <a:gd name="connsiteY111" fmla="*/ 1045481 h 6877050"/>
              <a:gd name="connsiteX112" fmla="*/ 5168858 w 12218342"/>
              <a:gd name="connsiteY112" fmla="*/ 2875614 h 6877050"/>
              <a:gd name="connsiteX113" fmla="*/ 5165121 w 12218342"/>
              <a:gd name="connsiteY113" fmla="*/ 2875974 h 6877050"/>
              <a:gd name="connsiteX114" fmla="*/ 5113087 w 12218342"/>
              <a:gd name="connsiteY114" fmla="*/ 2892911 h 6877050"/>
              <a:gd name="connsiteX115" fmla="*/ 5036633 w 12218342"/>
              <a:gd name="connsiteY115" fmla="*/ 2959569 h 6877050"/>
              <a:gd name="connsiteX116" fmla="*/ 5027383 w 12218342"/>
              <a:gd name="connsiteY116" fmla="*/ 2959569 h 6877050"/>
              <a:gd name="connsiteX117" fmla="*/ 5005072 w 12218342"/>
              <a:gd name="connsiteY117" fmla="*/ 2881755 h 6877050"/>
              <a:gd name="connsiteX118" fmla="*/ 4878285 w 12218342"/>
              <a:gd name="connsiteY118" fmla="*/ 2881755 h 6877050"/>
              <a:gd name="connsiteX119" fmla="*/ 4878285 w 12218342"/>
              <a:gd name="connsiteY119" fmla="*/ 3490118 h 6877050"/>
              <a:gd name="connsiteX120" fmla="*/ 4883620 w 12218342"/>
              <a:gd name="connsiteY120" fmla="*/ 3490118 h 6877050"/>
              <a:gd name="connsiteX121" fmla="*/ 3797300 w 12218342"/>
              <a:gd name="connsiteY121" fmla="*/ 5830434 h 6877050"/>
              <a:gd name="connsiteX122" fmla="*/ 6185457 w 12218342"/>
              <a:gd name="connsiteY122" fmla="*/ 5825398 h 6877050"/>
              <a:gd name="connsiteX123" fmla="*/ 7156633 w 12218342"/>
              <a:gd name="connsiteY123" fmla="*/ 3747566 h 6877050"/>
              <a:gd name="connsiteX124" fmla="*/ 7167454 w 12218342"/>
              <a:gd name="connsiteY124" fmla="*/ 3746006 h 6877050"/>
              <a:gd name="connsiteX125" fmla="*/ 7238534 w 12218342"/>
              <a:gd name="connsiteY125" fmla="*/ 3710500 h 6877050"/>
              <a:gd name="connsiteX126" fmla="*/ 7339474 w 12218342"/>
              <a:gd name="connsiteY126" fmla="*/ 3567932 h 6877050"/>
              <a:gd name="connsiteX127" fmla="*/ 7596858 w 12218342"/>
              <a:gd name="connsiteY127" fmla="*/ 2881755 h 6877050"/>
              <a:gd name="connsiteX128" fmla="*/ 7561312 w 12218342"/>
              <a:gd name="connsiteY128" fmla="*/ 2881755 h 6877050"/>
              <a:gd name="connsiteX129" fmla="*/ 8416471 w 12218342"/>
              <a:gd name="connsiteY129" fmla="*/ 1052140 h 6877050"/>
              <a:gd name="connsiteX130" fmla="*/ 6018362 w 12218342"/>
              <a:gd name="connsiteY130" fmla="*/ 1045481 h 6877050"/>
              <a:gd name="connsiteX131" fmla="*/ 0 w 12218342"/>
              <a:gd name="connsiteY131" fmla="*/ 0 h 6877050"/>
              <a:gd name="connsiteX132" fmla="*/ 12214225 w 12218342"/>
              <a:gd name="connsiteY132" fmla="*/ 19050 h 6877050"/>
              <a:gd name="connsiteX133" fmla="*/ 12217400 w 12218342"/>
              <a:gd name="connsiteY133" fmla="*/ 6877050 h 6877050"/>
              <a:gd name="connsiteX134" fmla="*/ 12700 w 12218342"/>
              <a:gd name="connsiteY134" fmla="*/ 6873875 h 6877050"/>
              <a:gd name="connsiteX135" fmla="*/ 0 w 12218342"/>
              <a:gd name="connsiteY135" fmla="*/ 0 h 6877050"/>
              <a:gd name="connsiteX0" fmla="*/ 9636957 w 12218342"/>
              <a:gd name="connsiteY0" fmla="*/ 3319798 h 6886575"/>
              <a:gd name="connsiteX1" fmla="*/ 9565673 w 12218342"/>
              <a:gd name="connsiteY1" fmla="*/ 3343197 h 6886575"/>
              <a:gd name="connsiteX2" fmla="*/ 9541186 w 12218342"/>
              <a:gd name="connsiteY2" fmla="*/ 3412304 h 6886575"/>
              <a:gd name="connsiteX3" fmla="*/ 9566217 w 12218342"/>
              <a:gd name="connsiteY3" fmla="*/ 3480596 h 6886575"/>
              <a:gd name="connsiteX4" fmla="*/ 9636957 w 12218342"/>
              <a:gd name="connsiteY4" fmla="*/ 3504810 h 6886575"/>
              <a:gd name="connsiteX5" fmla="*/ 9706608 w 12218342"/>
              <a:gd name="connsiteY5" fmla="*/ 3480051 h 6886575"/>
              <a:gd name="connsiteX6" fmla="*/ 9731639 w 12218342"/>
              <a:gd name="connsiteY6" fmla="*/ 3412304 h 6886575"/>
              <a:gd name="connsiteX7" fmla="*/ 9706880 w 12218342"/>
              <a:gd name="connsiteY7" fmla="*/ 3343741 h 6886575"/>
              <a:gd name="connsiteX8" fmla="*/ 9636957 w 12218342"/>
              <a:gd name="connsiteY8" fmla="*/ 3319798 h 6886575"/>
              <a:gd name="connsiteX9" fmla="*/ 4386985 w 12218342"/>
              <a:gd name="connsiteY9" fmla="*/ 3208247 h 6886575"/>
              <a:gd name="connsiteX10" fmla="*/ 4386985 w 12218342"/>
              <a:gd name="connsiteY10" fmla="*/ 3258309 h 6886575"/>
              <a:gd name="connsiteX11" fmla="*/ 4352431 w 12218342"/>
              <a:gd name="connsiteY11" fmla="*/ 3346462 h 6886575"/>
              <a:gd name="connsiteX12" fmla="*/ 4260197 w 12218342"/>
              <a:gd name="connsiteY12" fmla="*/ 3379655 h 6886575"/>
              <a:gd name="connsiteX13" fmla="*/ 4179663 w 12218342"/>
              <a:gd name="connsiteY13" fmla="*/ 3309459 h 6886575"/>
              <a:gd name="connsiteX14" fmla="*/ 4215033 w 12218342"/>
              <a:gd name="connsiteY14" fmla="*/ 3236543 h 6886575"/>
              <a:gd name="connsiteX15" fmla="*/ 4322775 w 12218342"/>
              <a:gd name="connsiteY15" fmla="*/ 3210424 h 6886575"/>
              <a:gd name="connsiteX16" fmla="*/ 4386985 w 12218342"/>
              <a:gd name="connsiteY16" fmla="*/ 3208247 h 6886575"/>
              <a:gd name="connsiteX17" fmla="*/ 5096566 w 12218342"/>
              <a:gd name="connsiteY17" fmla="*/ 3031356 h 6886575"/>
              <a:gd name="connsiteX18" fmla="*/ 5048910 w 12218342"/>
              <a:gd name="connsiteY18" fmla="*/ 3134025 h 6886575"/>
              <a:gd name="connsiteX19" fmla="*/ 5052006 w 12218342"/>
              <a:gd name="connsiteY19" fmla="*/ 3111456 h 6886575"/>
              <a:gd name="connsiteX20" fmla="*/ 5075269 w 12218342"/>
              <a:gd name="connsiteY20" fmla="*/ 3049626 h 6886575"/>
              <a:gd name="connsiteX21" fmla="*/ 5096566 w 12218342"/>
              <a:gd name="connsiteY21" fmla="*/ 3031356 h 6886575"/>
              <a:gd name="connsiteX22" fmla="*/ 8097944 w 12218342"/>
              <a:gd name="connsiteY22" fmla="*/ 3004190 h 6886575"/>
              <a:gd name="connsiteX23" fmla="*/ 8194259 w 12218342"/>
              <a:gd name="connsiteY23" fmla="*/ 3049354 h 6886575"/>
              <a:gd name="connsiteX24" fmla="*/ 8223643 w 12218342"/>
              <a:gd name="connsiteY24" fmla="*/ 3184849 h 6886575"/>
              <a:gd name="connsiteX25" fmla="*/ 8194531 w 12218342"/>
              <a:gd name="connsiteY25" fmla="*/ 3321703 h 6886575"/>
              <a:gd name="connsiteX26" fmla="*/ 8099032 w 12218342"/>
              <a:gd name="connsiteY26" fmla="*/ 3367684 h 6886575"/>
              <a:gd name="connsiteX27" fmla="*/ 8002445 w 12218342"/>
              <a:gd name="connsiteY27" fmla="*/ 3321431 h 6886575"/>
              <a:gd name="connsiteX28" fmla="*/ 7972789 w 12218342"/>
              <a:gd name="connsiteY28" fmla="*/ 3184849 h 6886575"/>
              <a:gd name="connsiteX29" fmla="*/ 8002173 w 12218342"/>
              <a:gd name="connsiteY29" fmla="*/ 3049082 h 6886575"/>
              <a:gd name="connsiteX30" fmla="*/ 8097944 w 12218342"/>
              <a:gd name="connsiteY30" fmla="*/ 3004190 h 6886575"/>
              <a:gd name="connsiteX31" fmla="*/ 8675494 w 12218342"/>
              <a:gd name="connsiteY31" fmla="*/ 2881755 h 6886575"/>
              <a:gd name="connsiteX32" fmla="*/ 8675494 w 12218342"/>
              <a:gd name="connsiteY32" fmla="*/ 3278443 h 6886575"/>
              <a:gd name="connsiteX33" fmla="*/ 8729910 w 12218342"/>
              <a:gd name="connsiteY33" fmla="*/ 3443593 h 6886575"/>
              <a:gd name="connsiteX34" fmla="*/ 8891523 w 12218342"/>
              <a:gd name="connsiteY34" fmla="*/ 3501001 h 6886575"/>
              <a:gd name="connsiteX35" fmla="*/ 9003074 w 12218342"/>
              <a:gd name="connsiteY35" fmla="*/ 3477875 h 6886575"/>
              <a:gd name="connsiteX36" fmla="*/ 9078712 w 12218342"/>
              <a:gd name="connsiteY36" fmla="*/ 3412304 h 6886575"/>
              <a:gd name="connsiteX37" fmla="*/ 9087418 w 12218342"/>
              <a:gd name="connsiteY37" fmla="*/ 3412304 h 6886575"/>
              <a:gd name="connsiteX38" fmla="*/ 9109728 w 12218342"/>
              <a:gd name="connsiteY38" fmla="*/ 3490118 h 6886575"/>
              <a:gd name="connsiteX39" fmla="*/ 9237060 w 12218342"/>
              <a:gd name="connsiteY39" fmla="*/ 3490118 h 6886575"/>
              <a:gd name="connsiteX40" fmla="*/ 9237060 w 12218342"/>
              <a:gd name="connsiteY40" fmla="*/ 2881755 h 6886575"/>
              <a:gd name="connsiteX41" fmla="*/ 9071094 w 12218342"/>
              <a:gd name="connsiteY41" fmla="*/ 2881755 h 6886575"/>
              <a:gd name="connsiteX42" fmla="*/ 9071094 w 12218342"/>
              <a:gd name="connsiteY42" fmla="*/ 3167980 h 6886575"/>
              <a:gd name="connsiteX43" fmla="*/ 9040077 w 12218342"/>
              <a:gd name="connsiteY43" fmla="*/ 3322247 h 6886575"/>
              <a:gd name="connsiteX44" fmla="*/ 8939409 w 12218342"/>
              <a:gd name="connsiteY44" fmla="*/ 3368772 h 6886575"/>
              <a:gd name="connsiteX45" fmla="*/ 8864860 w 12218342"/>
              <a:gd name="connsiteY45" fmla="*/ 3335851 h 6886575"/>
              <a:gd name="connsiteX46" fmla="*/ 8841461 w 12218342"/>
              <a:gd name="connsiteY46" fmla="*/ 3237087 h 6886575"/>
              <a:gd name="connsiteX47" fmla="*/ 8841461 w 12218342"/>
              <a:gd name="connsiteY47" fmla="*/ 2881755 h 6886575"/>
              <a:gd name="connsiteX48" fmla="*/ 8675494 w 12218342"/>
              <a:gd name="connsiteY48" fmla="*/ 2881755 h 6886575"/>
              <a:gd name="connsiteX49" fmla="*/ 8100121 w 12218342"/>
              <a:gd name="connsiteY49" fmla="*/ 2870328 h 6886575"/>
              <a:gd name="connsiteX50" fmla="*/ 7881371 w 12218342"/>
              <a:gd name="connsiteY50" fmla="*/ 2953039 h 6886575"/>
              <a:gd name="connsiteX51" fmla="*/ 7803557 w 12218342"/>
              <a:gd name="connsiteY51" fmla="*/ 3184849 h 6886575"/>
              <a:gd name="connsiteX52" fmla="*/ 7839471 w 12218342"/>
              <a:gd name="connsiteY52" fmla="*/ 3352448 h 6886575"/>
              <a:gd name="connsiteX53" fmla="*/ 7942316 w 12218342"/>
              <a:gd name="connsiteY53" fmla="*/ 3462638 h 6886575"/>
              <a:gd name="connsiteX54" fmla="*/ 8096856 w 12218342"/>
              <a:gd name="connsiteY54" fmla="*/ 3501001 h 6886575"/>
              <a:gd name="connsiteX55" fmla="*/ 8315061 w 12218342"/>
              <a:gd name="connsiteY55" fmla="*/ 3417202 h 6886575"/>
              <a:gd name="connsiteX56" fmla="*/ 8393419 w 12218342"/>
              <a:gd name="connsiteY56" fmla="*/ 3184849 h 6886575"/>
              <a:gd name="connsiteX57" fmla="*/ 8357505 w 12218342"/>
              <a:gd name="connsiteY57" fmla="*/ 3017794 h 6886575"/>
              <a:gd name="connsiteX58" fmla="*/ 8254660 w 12218342"/>
              <a:gd name="connsiteY58" fmla="*/ 2908419 h 6886575"/>
              <a:gd name="connsiteX59" fmla="*/ 8100121 w 12218342"/>
              <a:gd name="connsiteY59" fmla="*/ 2870328 h 6886575"/>
              <a:gd name="connsiteX60" fmla="*/ 4298833 w 12218342"/>
              <a:gd name="connsiteY60" fmla="*/ 2869240 h 6886575"/>
              <a:gd name="connsiteX61" fmla="*/ 4065935 w 12218342"/>
              <a:gd name="connsiteY61" fmla="*/ 2924199 h 6886575"/>
              <a:gd name="connsiteX62" fmla="*/ 4120894 w 12218342"/>
              <a:gd name="connsiteY62" fmla="*/ 3036295 h 6886575"/>
              <a:gd name="connsiteX63" fmla="*/ 4292302 w 12218342"/>
              <a:gd name="connsiteY63" fmla="*/ 2992219 h 6886575"/>
              <a:gd name="connsiteX64" fmla="*/ 4386985 w 12218342"/>
              <a:gd name="connsiteY64" fmla="*/ 3084724 h 6886575"/>
              <a:gd name="connsiteX65" fmla="*/ 4386985 w 12218342"/>
              <a:gd name="connsiteY65" fmla="*/ 3111388 h 6886575"/>
              <a:gd name="connsiteX66" fmla="*/ 4281419 w 12218342"/>
              <a:gd name="connsiteY66" fmla="*/ 3114653 h 6886575"/>
              <a:gd name="connsiteX67" fmla="*/ 4077090 w 12218342"/>
              <a:gd name="connsiteY67" fmla="*/ 3165531 h 6886575"/>
              <a:gd name="connsiteX68" fmla="*/ 4009343 w 12218342"/>
              <a:gd name="connsiteY68" fmla="*/ 3308371 h 6886575"/>
              <a:gd name="connsiteX69" fmla="*/ 4059677 w 12218342"/>
              <a:gd name="connsiteY69" fmla="*/ 3450939 h 6886575"/>
              <a:gd name="connsiteX70" fmla="*/ 4197620 w 12218342"/>
              <a:gd name="connsiteY70" fmla="*/ 3501001 h 6886575"/>
              <a:gd name="connsiteX71" fmla="*/ 4313252 w 12218342"/>
              <a:gd name="connsiteY71" fmla="*/ 3480596 h 6886575"/>
              <a:gd name="connsiteX72" fmla="*/ 4399501 w 12218342"/>
              <a:gd name="connsiteY72" fmla="*/ 3407407 h 6886575"/>
              <a:gd name="connsiteX73" fmla="*/ 4403854 w 12218342"/>
              <a:gd name="connsiteY73" fmla="*/ 3407407 h 6886575"/>
              <a:gd name="connsiteX74" fmla="*/ 4435959 w 12218342"/>
              <a:gd name="connsiteY74" fmla="*/ 3490118 h 6886575"/>
              <a:gd name="connsiteX75" fmla="*/ 4551863 w 12218342"/>
              <a:gd name="connsiteY75" fmla="*/ 3490118 h 6886575"/>
              <a:gd name="connsiteX76" fmla="*/ 4551863 w 12218342"/>
              <a:gd name="connsiteY76" fmla="*/ 3084724 h 6886575"/>
              <a:gd name="connsiteX77" fmla="*/ 4486565 w 12218342"/>
              <a:gd name="connsiteY77" fmla="*/ 2922567 h 6886575"/>
              <a:gd name="connsiteX78" fmla="*/ 4298833 w 12218342"/>
              <a:gd name="connsiteY78" fmla="*/ 2869240 h 6886575"/>
              <a:gd name="connsiteX79" fmla="*/ 9543362 w 12218342"/>
              <a:gd name="connsiteY79" fmla="*/ 2694567 h 6886575"/>
              <a:gd name="connsiteX80" fmla="*/ 9571114 w 12218342"/>
              <a:gd name="connsiteY80" fmla="*/ 3226204 h 6886575"/>
              <a:gd name="connsiteX81" fmla="*/ 9703888 w 12218342"/>
              <a:gd name="connsiteY81" fmla="*/ 3226204 h 6886575"/>
              <a:gd name="connsiteX82" fmla="*/ 9731639 w 12218342"/>
              <a:gd name="connsiteY82" fmla="*/ 2694567 h 6886575"/>
              <a:gd name="connsiteX83" fmla="*/ 9543362 w 12218342"/>
              <a:gd name="connsiteY83" fmla="*/ 2694567 h 6886575"/>
              <a:gd name="connsiteX84" fmla="*/ 2298931 w 12218342"/>
              <a:gd name="connsiteY84" fmla="*/ 2694567 h 6886575"/>
              <a:gd name="connsiteX85" fmla="*/ 2298931 w 12218342"/>
              <a:gd name="connsiteY85" fmla="*/ 2834958 h 6886575"/>
              <a:gd name="connsiteX86" fmla="*/ 2514960 w 12218342"/>
              <a:gd name="connsiteY86" fmla="*/ 2834958 h 6886575"/>
              <a:gd name="connsiteX87" fmla="*/ 2514960 w 12218342"/>
              <a:gd name="connsiteY87" fmla="*/ 3490118 h 6886575"/>
              <a:gd name="connsiteX88" fmla="*/ 2683647 w 12218342"/>
              <a:gd name="connsiteY88" fmla="*/ 3490118 h 6886575"/>
              <a:gd name="connsiteX89" fmla="*/ 2683647 w 12218342"/>
              <a:gd name="connsiteY89" fmla="*/ 2834958 h 6886575"/>
              <a:gd name="connsiteX90" fmla="*/ 2899676 w 12218342"/>
              <a:gd name="connsiteY90" fmla="*/ 2834958 h 6886575"/>
              <a:gd name="connsiteX91" fmla="*/ 2899676 w 12218342"/>
              <a:gd name="connsiteY91" fmla="*/ 2694567 h 6886575"/>
              <a:gd name="connsiteX92" fmla="*/ 2298931 w 12218342"/>
              <a:gd name="connsiteY92" fmla="*/ 2694567 h 6886575"/>
              <a:gd name="connsiteX93" fmla="*/ 3163785 w 12218342"/>
              <a:gd name="connsiteY93" fmla="*/ 2643417 h 6886575"/>
              <a:gd name="connsiteX94" fmla="*/ 3163785 w 12218342"/>
              <a:gd name="connsiteY94" fmla="*/ 3490118 h 6886575"/>
              <a:gd name="connsiteX95" fmla="*/ 3329752 w 12218342"/>
              <a:gd name="connsiteY95" fmla="*/ 3490118 h 6886575"/>
              <a:gd name="connsiteX96" fmla="*/ 3329752 w 12218342"/>
              <a:gd name="connsiteY96" fmla="*/ 3203894 h 6886575"/>
              <a:gd name="connsiteX97" fmla="*/ 3360769 w 12218342"/>
              <a:gd name="connsiteY97" fmla="*/ 3050443 h 6886575"/>
              <a:gd name="connsiteX98" fmla="*/ 3461437 w 12218342"/>
              <a:gd name="connsiteY98" fmla="*/ 3003101 h 6886575"/>
              <a:gd name="connsiteX99" fmla="*/ 3559384 w 12218342"/>
              <a:gd name="connsiteY99" fmla="*/ 3134786 h 6886575"/>
              <a:gd name="connsiteX100" fmla="*/ 3559384 w 12218342"/>
              <a:gd name="connsiteY100" fmla="*/ 3490118 h 6886575"/>
              <a:gd name="connsiteX101" fmla="*/ 3725351 w 12218342"/>
              <a:gd name="connsiteY101" fmla="*/ 3490118 h 6886575"/>
              <a:gd name="connsiteX102" fmla="*/ 3725351 w 12218342"/>
              <a:gd name="connsiteY102" fmla="*/ 3093431 h 6886575"/>
              <a:gd name="connsiteX103" fmla="*/ 3669847 w 12218342"/>
              <a:gd name="connsiteY103" fmla="*/ 2928008 h 6886575"/>
              <a:gd name="connsiteX104" fmla="*/ 3507146 w 12218342"/>
              <a:gd name="connsiteY104" fmla="*/ 2870328 h 6886575"/>
              <a:gd name="connsiteX105" fmla="*/ 3330840 w 12218342"/>
              <a:gd name="connsiteY105" fmla="*/ 2959569 h 6886575"/>
              <a:gd name="connsiteX106" fmla="*/ 3322134 w 12218342"/>
              <a:gd name="connsiteY106" fmla="*/ 2959569 h 6886575"/>
              <a:gd name="connsiteX107" fmla="*/ 3325943 w 12218342"/>
              <a:gd name="connsiteY107" fmla="*/ 2910595 h 6886575"/>
              <a:gd name="connsiteX108" fmla="*/ 3329752 w 12218342"/>
              <a:gd name="connsiteY108" fmla="*/ 2815913 h 6886575"/>
              <a:gd name="connsiteX109" fmla="*/ 3329752 w 12218342"/>
              <a:gd name="connsiteY109" fmla="*/ 2643417 h 6886575"/>
              <a:gd name="connsiteX110" fmla="*/ 3163785 w 12218342"/>
              <a:gd name="connsiteY110" fmla="*/ 2643417 h 6886575"/>
              <a:gd name="connsiteX111" fmla="*/ 6018362 w 12218342"/>
              <a:gd name="connsiteY111" fmla="*/ 1045481 h 6886575"/>
              <a:gd name="connsiteX112" fmla="*/ 5168858 w 12218342"/>
              <a:gd name="connsiteY112" fmla="*/ 2875614 h 6886575"/>
              <a:gd name="connsiteX113" fmla="*/ 5165121 w 12218342"/>
              <a:gd name="connsiteY113" fmla="*/ 2875974 h 6886575"/>
              <a:gd name="connsiteX114" fmla="*/ 5113087 w 12218342"/>
              <a:gd name="connsiteY114" fmla="*/ 2892911 h 6886575"/>
              <a:gd name="connsiteX115" fmla="*/ 5036633 w 12218342"/>
              <a:gd name="connsiteY115" fmla="*/ 2959569 h 6886575"/>
              <a:gd name="connsiteX116" fmla="*/ 5027383 w 12218342"/>
              <a:gd name="connsiteY116" fmla="*/ 2959569 h 6886575"/>
              <a:gd name="connsiteX117" fmla="*/ 5005072 w 12218342"/>
              <a:gd name="connsiteY117" fmla="*/ 2881755 h 6886575"/>
              <a:gd name="connsiteX118" fmla="*/ 4878285 w 12218342"/>
              <a:gd name="connsiteY118" fmla="*/ 2881755 h 6886575"/>
              <a:gd name="connsiteX119" fmla="*/ 4878285 w 12218342"/>
              <a:gd name="connsiteY119" fmla="*/ 3490118 h 6886575"/>
              <a:gd name="connsiteX120" fmla="*/ 4883620 w 12218342"/>
              <a:gd name="connsiteY120" fmla="*/ 3490118 h 6886575"/>
              <a:gd name="connsiteX121" fmla="*/ 3797300 w 12218342"/>
              <a:gd name="connsiteY121" fmla="*/ 5830434 h 6886575"/>
              <a:gd name="connsiteX122" fmla="*/ 6185457 w 12218342"/>
              <a:gd name="connsiteY122" fmla="*/ 5825398 h 6886575"/>
              <a:gd name="connsiteX123" fmla="*/ 7156633 w 12218342"/>
              <a:gd name="connsiteY123" fmla="*/ 3747566 h 6886575"/>
              <a:gd name="connsiteX124" fmla="*/ 7167454 w 12218342"/>
              <a:gd name="connsiteY124" fmla="*/ 3746006 h 6886575"/>
              <a:gd name="connsiteX125" fmla="*/ 7238534 w 12218342"/>
              <a:gd name="connsiteY125" fmla="*/ 3710500 h 6886575"/>
              <a:gd name="connsiteX126" fmla="*/ 7339474 w 12218342"/>
              <a:gd name="connsiteY126" fmla="*/ 3567932 h 6886575"/>
              <a:gd name="connsiteX127" fmla="*/ 7596858 w 12218342"/>
              <a:gd name="connsiteY127" fmla="*/ 2881755 h 6886575"/>
              <a:gd name="connsiteX128" fmla="*/ 7561312 w 12218342"/>
              <a:gd name="connsiteY128" fmla="*/ 2881755 h 6886575"/>
              <a:gd name="connsiteX129" fmla="*/ 8416471 w 12218342"/>
              <a:gd name="connsiteY129" fmla="*/ 1052140 h 6886575"/>
              <a:gd name="connsiteX130" fmla="*/ 6018362 w 12218342"/>
              <a:gd name="connsiteY130" fmla="*/ 1045481 h 6886575"/>
              <a:gd name="connsiteX131" fmla="*/ 0 w 12218342"/>
              <a:gd name="connsiteY131" fmla="*/ 0 h 6886575"/>
              <a:gd name="connsiteX132" fmla="*/ 12214225 w 12218342"/>
              <a:gd name="connsiteY132" fmla="*/ 19050 h 6886575"/>
              <a:gd name="connsiteX133" fmla="*/ 12217400 w 12218342"/>
              <a:gd name="connsiteY133" fmla="*/ 6877050 h 6886575"/>
              <a:gd name="connsiteX134" fmla="*/ 3175 w 12218342"/>
              <a:gd name="connsiteY134" fmla="*/ 6886575 h 6886575"/>
              <a:gd name="connsiteX135" fmla="*/ 0 w 12218342"/>
              <a:gd name="connsiteY135"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218342" h="6886575">
                <a:moveTo>
                  <a:pt x="9636957" y="3319798"/>
                </a:moveTo>
                <a:lnTo>
                  <a:pt x="9565673" y="3343197"/>
                </a:lnTo>
                <a:cubicBezTo>
                  <a:pt x="9549348" y="3358796"/>
                  <a:pt x="9541186" y="3381832"/>
                  <a:pt x="9541186" y="3412304"/>
                </a:cubicBezTo>
                <a:cubicBezTo>
                  <a:pt x="9541186" y="3441689"/>
                  <a:pt x="9549530" y="3464452"/>
                  <a:pt x="9566217" y="3480596"/>
                </a:cubicBezTo>
                <a:cubicBezTo>
                  <a:pt x="9582904" y="3496739"/>
                  <a:pt x="9606484" y="3504810"/>
                  <a:pt x="9636957" y="3504810"/>
                </a:cubicBezTo>
                <a:cubicBezTo>
                  <a:pt x="9666703" y="3504810"/>
                  <a:pt x="9689921" y="3496557"/>
                  <a:pt x="9706608" y="3480051"/>
                </a:cubicBezTo>
                <a:cubicBezTo>
                  <a:pt x="9723295" y="3463545"/>
                  <a:pt x="9731639" y="3440963"/>
                  <a:pt x="9731639" y="3412304"/>
                </a:cubicBezTo>
                <a:cubicBezTo>
                  <a:pt x="9731639" y="3382557"/>
                  <a:pt x="9723386" y="3359703"/>
                  <a:pt x="9706880" y="3343741"/>
                </a:cubicBezTo>
                <a:cubicBezTo>
                  <a:pt x="9690374" y="3327779"/>
                  <a:pt x="9667066" y="3319798"/>
                  <a:pt x="9636957" y="3319798"/>
                </a:cubicBezTo>
                <a:close/>
                <a:moveTo>
                  <a:pt x="4386985" y="3208247"/>
                </a:moveTo>
                <a:lnTo>
                  <a:pt x="4386985" y="3258309"/>
                </a:lnTo>
                <a:cubicBezTo>
                  <a:pt x="4386985" y="3294949"/>
                  <a:pt x="4375467" y="3324333"/>
                  <a:pt x="4352431" y="3346462"/>
                </a:cubicBezTo>
                <a:cubicBezTo>
                  <a:pt x="4329395" y="3368591"/>
                  <a:pt x="4298651" y="3379655"/>
                  <a:pt x="4260197" y="3379655"/>
                </a:cubicBezTo>
                <a:cubicBezTo>
                  <a:pt x="4206508" y="3379655"/>
                  <a:pt x="4179663" y="3356257"/>
                  <a:pt x="4179663" y="3309459"/>
                </a:cubicBezTo>
                <a:cubicBezTo>
                  <a:pt x="4179663" y="3276810"/>
                  <a:pt x="4191452" y="3252505"/>
                  <a:pt x="4215033" y="3236543"/>
                </a:cubicBezTo>
                <a:cubicBezTo>
                  <a:pt x="4238612" y="3220581"/>
                  <a:pt x="4274526" y="3211875"/>
                  <a:pt x="4322775" y="3210424"/>
                </a:cubicBezTo>
                <a:lnTo>
                  <a:pt x="4386985" y="3208247"/>
                </a:lnTo>
                <a:close/>
                <a:moveTo>
                  <a:pt x="5096566" y="3031356"/>
                </a:moveTo>
                <a:lnTo>
                  <a:pt x="5048910" y="3134025"/>
                </a:lnTo>
                <a:lnTo>
                  <a:pt x="5052006" y="3111456"/>
                </a:lnTo>
                <a:cubicBezTo>
                  <a:pt x="5057176" y="3085745"/>
                  <a:pt x="5064930" y="3065135"/>
                  <a:pt x="5075269" y="3049626"/>
                </a:cubicBezTo>
                <a:lnTo>
                  <a:pt x="5096566" y="3031356"/>
                </a:lnTo>
                <a:close/>
                <a:moveTo>
                  <a:pt x="8097944" y="3004190"/>
                </a:moveTo>
                <a:cubicBezTo>
                  <a:pt x="8142564" y="3004190"/>
                  <a:pt x="8174669" y="3019245"/>
                  <a:pt x="8194259" y="3049354"/>
                </a:cubicBezTo>
                <a:cubicBezTo>
                  <a:pt x="8213848" y="3079464"/>
                  <a:pt x="8223643" y="3124629"/>
                  <a:pt x="8223643" y="3184849"/>
                </a:cubicBezTo>
                <a:cubicBezTo>
                  <a:pt x="8223643" y="3245431"/>
                  <a:pt x="8213939" y="3291049"/>
                  <a:pt x="8194531" y="3321703"/>
                </a:cubicBezTo>
                <a:cubicBezTo>
                  <a:pt x="8175123" y="3352357"/>
                  <a:pt x="8143290" y="3367684"/>
                  <a:pt x="8099032" y="3367684"/>
                </a:cubicBezTo>
                <a:cubicBezTo>
                  <a:pt x="8054412" y="3367684"/>
                  <a:pt x="8022216" y="3352266"/>
                  <a:pt x="8002445" y="3321431"/>
                </a:cubicBezTo>
                <a:cubicBezTo>
                  <a:pt x="7982674" y="3290596"/>
                  <a:pt x="7972789" y="3245068"/>
                  <a:pt x="7972789" y="3184849"/>
                </a:cubicBezTo>
                <a:cubicBezTo>
                  <a:pt x="7972789" y="3124266"/>
                  <a:pt x="7982584" y="3079011"/>
                  <a:pt x="8002173" y="3049082"/>
                </a:cubicBezTo>
                <a:cubicBezTo>
                  <a:pt x="8021763" y="3019154"/>
                  <a:pt x="8053686" y="3004190"/>
                  <a:pt x="8097944" y="3004190"/>
                </a:cubicBezTo>
                <a:close/>
                <a:moveTo>
                  <a:pt x="8675494" y="2881755"/>
                </a:moveTo>
                <a:lnTo>
                  <a:pt x="8675494" y="3278443"/>
                </a:lnTo>
                <a:cubicBezTo>
                  <a:pt x="8675494" y="3350271"/>
                  <a:pt x="8693633" y="3405321"/>
                  <a:pt x="8729910" y="3443593"/>
                </a:cubicBezTo>
                <a:cubicBezTo>
                  <a:pt x="8766186" y="3481865"/>
                  <a:pt x="8820057" y="3501001"/>
                  <a:pt x="8891523" y="3501001"/>
                </a:cubicBezTo>
                <a:cubicBezTo>
                  <a:pt x="8933241" y="3501001"/>
                  <a:pt x="8970425" y="3493292"/>
                  <a:pt x="9003074" y="3477875"/>
                </a:cubicBezTo>
                <a:cubicBezTo>
                  <a:pt x="9035723" y="3462457"/>
                  <a:pt x="9060936" y="3440600"/>
                  <a:pt x="9078712" y="3412304"/>
                </a:cubicBezTo>
                <a:lnTo>
                  <a:pt x="9087418" y="3412304"/>
                </a:lnTo>
                <a:lnTo>
                  <a:pt x="9109728" y="3490118"/>
                </a:lnTo>
                <a:lnTo>
                  <a:pt x="9237060" y="3490118"/>
                </a:lnTo>
                <a:lnTo>
                  <a:pt x="9237060" y="2881755"/>
                </a:lnTo>
                <a:lnTo>
                  <a:pt x="9071094" y="2881755"/>
                </a:lnTo>
                <a:lnTo>
                  <a:pt x="9071094" y="3167980"/>
                </a:lnTo>
                <a:cubicBezTo>
                  <a:pt x="9071094" y="3239808"/>
                  <a:pt x="9060755" y="3291230"/>
                  <a:pt x="9040077" y="3322247"/>
                </a:cubicBezTo>
                <a:cubicBezTo>
                  <a:pt x="9019399" y="3353264"/>
                  <a:pt x="8985843" y="3368772"/>
                  <a:pt x="8939409" y="3368772"/>
                </a:cubicBezTo>
                <a:cubicBezTo>
                  <a:pt x="8905308" y="3368772"/>
                  <a:pt x="8880459" y="3357799"/>
                  <a:pt x="8864860" y="3335851"/>
                </a:cubicBezTo>
                <a:cubicBezTo>
                  <a:pt x="8849261" y="3313904"/>
                  <a:pt x="8841461" y="3280982"/>
                  <a:pt x="8841461" y="3237087"/>
                </a:cubicBezTo>
                <a:lnTo>
                  <a:pt x="8841461" y="2881755"/>
                </a:lnTo>
                <a:lnTo>
                  <a:pt x="8675494" y="2881755"/>
                </a:lnTo>
                <a:close/>
                <a:moveTo>
                  <a:pt x="8100121" y="2870328"/>
                </a:moveTo>
                <a:cubicBezTo>
                  <a:pt x="8006164" y="2870328"/>
                  <a:pt x="7933247" y="2897899"/>
                  <a:pt x="7881371" y="2953039"/>
                </a:cubicBezTo>
                <a:cubicBezTo>
                  <a:pt x="7829495" y="3008180"/>
                  <a:pt x="7803557" y="3085450"/>
                  <a:pt x="7803557" y="3184849"/>
                </a:cubicBezTo>
                <a:cubicBezTo>
                  <a:pt x="7803557" y="3248696"/>
                  <a:pt x="7815529" y="3304562"/>
                  <a:pt x="7839471" y="3352448"/>
                </a:cubicBezTo>
                <a:cubicBezTo>
                  <a:pt x="7863414" y="3400333"/>
                  <a:pt x="7897696" y="3437063"/>
                  <a:pt x="7942316" y="3462638"/>
                </a:cubicBezTo>
                <a:cubicBezTo>
                  <a:pt x="7986937" y="3488214"/>
                  <a:pt x="8038450" y="3501001"/>
                  <a:pt x="8096856" y="3501001"/>
                </a:cubicBezTo>
                <a:cubicBezTo>
                  <a:pt x="8190087" y="3501001"/>
                  <a:pt x="8262822" y="3473068"/>
                  <a:pt x="8315061" y="3417202"/>
                </a:cubicBezTo>
                <a:cubicBezTo>
                  <a:pt x="8367300" y="3361335"/>
                  <a:pt x="8393419" y="3283884"/>
                  <a:pt x="8393419" y="3184849"/>
                </a:cubicBezTo>
                <a:cubicBezTo>
                  <a:pt x="8393419" y="3121001"/>
                  <a:pt x="8381448" y="3065316"/>
                  <a:pt x="8357505" y="3017794"/>
                </a:cubicBezTo>
                <a:cubicBezTo>
                  <a:pt x="8333562" y="2970271"/>
                  <a:pt x="8299280" y="2933813"/>
                  <a:pt x="8254660" y="2908419"/>
                </a:cubicBezTo>
                <a:cubicBezTo>
                  <a:pt x="8210039" y="2883025"/>
                  <a:pt x="8158526" y="2870328"/>
                  <a:pt x="8100121" y="2870328"/>
                </a:cubicBezTo>
                <a:close/>
                <a:moveTo>
                  <a:pt x="4298833" y="2869240"/>
                </a:moveTo>
                <a:cubicBezTo>
                  <a:pt x="4213582" y="2869240"/>
                  <a:pt x="4135949" y="2887560"/>
                  <a:pt x="4065935" y="2924199"/>
                </a:cubicBezTo>
                <a:lnTo>
                  <a:pt x="4120894" y="3036295"/>
                </a:lnTo>
                <a:cubicBezTo>
                  <a:pt x="4186555" y="3006911"/>
                  <a:pt x="4243691" y="2992219"/>
                  <a:pt x="4292302" y="2992219"/>
                </a:cubicBezTo>
                <a:cubicBezTo>
                  <a:pt x="4355424" y="2992219"/>
                  <a:pt x="4386985" y="3023054"/>
                  <a:pt x="4386985" y="3084724"/>
                </a:cubicBezTo>
                <a:lnTo>
                  <a:pt x="4386985" y="3111388"/>
                </a:lnTo>
                <a:lnTo>
                  <a:pt x="4281419" y="3114653"/>
                </a:lnTo>
                <a:cubicBezTo>
                  <a:pt x="4190364" y="3117918"/>
                  <a:pt x="4122255" y="3134877"/>
                  <a:pt x="4077090" y="3165531"/>
                </a:cubicBezTo>
                <a:cubicBezTo>
                  <a:pt x="4031925" y="3196185"/>
                  <a:pt x="4009343" y="3243798"/>
                  <a:pt x="4009343" y="3308371"/>
                </a:cubicBezTo>
                <a:cubicBezTo>
                  <a:pt x="4009343" y="3370042"/>
                  <a:pt x="4026121" y="3417564"/>
                  <a:pt x="4059677" y="3450939"/>
                </a:cubicBezTo>
                <a:cubicBezTo>
                  <a:pt x="4093233" y="3484314"/>
                  <a:pt x="4139214" y="3501001"/>
                  <a:pt x="4197620" y="3501001"/>
                </a:cubicBezTo>
                <a:cubicBezTo>
                  <a:pt x="4245142" y="3501001"/>
                  <a:pt x="4283686" y="3494199"/>
                  <a:pt x="4313252" y="3480596"/>
                </a:cubicBezTo>
                <a:cubicBezTo>
                  <a:pt x="4342818" y="3466992"/>
                  <a:pt x="4371567" y="3442596"/>
                  <a:pt x="4399501" y="3407407"/>
                </a:cubicBezTo>
                <a:lnTo>
                  <a:pt x="4403854" y="3407407"/>
                </a:lnTo>
                <a:lnTo>
                  <a:pt x="4435959" y="3490118"/>
                </a:lnTo>
                <a:lnTo>
                  <a:pt x="4551863" y="3490118"/>
                </a:lnTo>
                <a:lnTo>
                  <a:pt x="4551863" y="3084724"/>
                </a:lnTo>
                <a:cubicBezTo>
                  <a:pt x="4551863" y="3012171"/>
                  <a:pt x="4530097" y="2958118"/>
                  <a:pt x="4486565" y="2922567"/>
                </a:cubicBezTo>
                <a:cubicBezTo>
                  <a:pt x="4443033" y="2887016"/>
                  <a:pt x="4380455" y="2869240"/>
                  <a:pt x="4298833" y="2869240"/>
                </a:cubicBezTo>
                <a:close/>
                <a:moveTo>
                  <a:pt x="9543362" y="2694567"/>
                </a:moveTo>
                <a:lnTo>
                  <a:pt x="9571114" y="3226204"/>
                </a:lnTo>
                <a:lnTo>
                  <a:pt x="9703888" y="3226204"/>
                </a:lnTo>
                <a:lnTo>
                  <a:pt x="9731639" y="2694567"/>
                </a:lnTo>
                <a:lnTo>
                  <a:pt x="9543362" y="2694567"/>
                </a:lnTo>
                <a:close/>
                <a:moveTo>
                  <a:pt x="2298931" y="2694567"/>
                </a:moveTo>
                <a:lnTo>
                  <a:pt x="2298931" y="2834958"/>
                </a:lnTo>
                <a:lnTo>
                  <a:pt x="2514960" y="2834958"/>
                </a:lnTo>
                <a:lnTo>
                  <a:pt x="2514960" y="3490118"/>
                </a:lnTo>
                <a:lnTo>
                  <a:pt x="2683647" y="3490118"/>
                </a:lnTo>
                <a:lnTo>
                  <a:pt x="2683647" y="2834958"/>
                </a:lnTo>
                <a:lnTo>
                  <a:pt x="2899676" y="2834958"/>
                </a:lnTo>
                <a:lnTo>
                  <a:pt x="2899676" y="2694567"/>
                </a:lnTo>
                <a:lnTo>
                  <a:pt x="2298931" y="2694567"/>
                </a:lnTo>
                <a:close/>
                <a:moveTo>
                  <a:pt x="3163785" y="2643417"/>
                </a:moveTo>
                <a:lnTo>
                  <a:pt x="3163785" y="3490118"/>
                </a:lnTo>
                <a:lnTo>
                  <a:pt x="3329752" y="3490118"/>
                </a:lnTo>
                <a:lnTo>
                  <a:pt x="3329752" y="3203894"/>
                </a:lnTo>
                <a:cubicBezTo>
                  <a:pt x="3329752" y="3133154"/>
                  <a:pt x="3340091" y="3082004"/>
                  <a:pt x="3360769" y="3050443"/>
                </a:cubicBezTo>
                <a:cubicBezTo>
                  <a:pt x="3381446" y="3018882"/>
                  <a:pt x="3415003" y="3003101"/>
                  <a:pt x="3461437" y="3003101"/>
                </a:cubicBezTo>
                <a:cubicBezTo>
                  <a:pt x="3526735" y="3003101"/>
                  <a:pt x="3559384" y="3046996"/>
                  <a:pt x="3559384" y="3134786"/>
                </a:cubicBezTo>
                <a:lnTo>
                  <a:pt x="3559384" y="3490118"/>
                </a:lnTo>
                <a:lnTo>
                  <a:pt x="3725351" y="3490118"/>
                </a:lnTo>
                <a:lnTo>
                  <a:pt x="3725351" y="3093431"/>
                </a:lnTo>
                <a:cubicBezTo>
                  <a:pt x="3725351" y="3021603"/>
                  <a:pt x="3706850" y="2966462"/>
                  <a:pt x="3669847" y="2928008"/>
                </a:cubicBezTo>
                <a:cubicBezTo>
                  <a:pt x="3632845" y="2889555"/>
                  <a:pt x="3578611" y="2870328"/>
                  <a:pt x="3507146" y="2870328"/>
                </a:cubicBezTo>
                <a:cubicBezTo>
                  <a:pt x="3426611" y="2870328"/>
                  <a:pt x="3367842" y="2900075"/>
                  <a:pt x="3330840" y="2959569"/>
                </a:cubicBezTo>
                <a:lnTo>
                  <a:pt x="3322134" y="2959569"/>
                </a:lnTo>
                <a:lnTo>
                  <a:pt x="3325943" y="2910595"/>
                </a:lnTo>
                <a:cubicBezTo>
                  <a:pt x="3328482" y="2860896"/>
                  <a:pt x="3329752" y="2829335"/>
                  <a:pt x="3329752" y="2815913"/>
                </a:cubicBezTo>
                <a:lnTo>
                  <a:pt x="3329752" y="2643417"/>
                </a:lnTo>
                <a:lnTo>
                  <a:pt x="3163785" y="2643417"/>
                </a:lnTo>
                <a:close/>
                <a:moveTo>
                  <a:pt x="6018362" y="1045481"/>
                </a:moveTo>
                <a:lnTo>
                  <a:pt x="5168858" y="2875614"/>
                </a:lnTo>
                <a:lnTo>
                  <a:pt x="5165121" y="2875974"/>
                </a:lnTo>
                <a:cubicBezTo>
                  <a:pt x="5146666" y="2879738"/>
                  <a:pt x="5129321" y="2885383"/>
                  <a:pt x="5113087" y="2892911"/>
                </a:cubicBezTo>
                <a:cubicBezTo>
                  <a:pt x="5080619" y="2907965"/>
                  <a:pt x="5055135" y="2930185"/>
                  <a:pt x="5036633" y="2959569"/>
                </a:cubicBezTo>
                <a:lnTo>
                  <a:pt x="5027383" y="2959569"/>
                </a:lnTo>
                <a:lnTo>
                  <a:pt x="5005072" y="2881755"/>
                </a:lnTo>
                <a:lnTo>
                  <a:pt x="4878285" y="2881755"/>
                </a:lnTo>
                <a:lnTo>
                  <a:pt x="4878285" y="3490118"/>
                </a:lnTo>
                <a:lnTo>
                  <a:pt x="4883620" y="3490118"/>
                </a:lnTo>
                <a:lnTo>
                  <a:pt x="3797300" y="5830434"/>
                </a:lnTo>
                <a:lnTo>
                  <a:pt x="6185457" y="5825398"/>
                </a:lnTo>
                <a:lnTo>
                  <a:pt x="7156633" y="3747566"/>
                </a:lnTo>
                <a:lnTo>
                  <a:pt x="7167454" y="3746006"/>
                </a:lnTo>
                <a:cubicBezTo>
                  <a:pt x="7192984" y="3738116"/>
                  <a:pt x="7216677" y="3726281"/>
                  <a:pt x="7238534" y="3710500"/>
                </a:cubicBezTo>
                <a:cubicBezTo>
                  <a:pt x="7282247" y="3678939"/>
                  <a:pt x="7315895" y="3631416"/>
                  <a:pt x="7339474" y="3567932"/>
                </a:cubicBezTo>
                <a:lnTo>
                  <a:pt x="7596858" y="2881755"/>
                </a:lnTo>
                <a:lnTo>
                  <a:pt x="7561312" y="2881755"/>
                </a:lnTo>
                <a:lnTo>
                  <a:pt x="8416471" y="1052140"/>
                </a:lnTo>
                <a:lnTo>
                  <a:pt x="6018362" y="1045481"/>
                </a:lnTo>
                <a:close/>
                <a:moveTo>
                  <a:pt x="0" y="0"/>
                </a:moveTo>
                <a:lnTo>
                  <a:pt x="12214225" y="19050"/>
                </a:lnTo>
                <a:cubicBezTo>
                  <a:pt x="12209992" y="2303992"/>
                  <a:pt x="12221633" y="4592108"/>
                  <a:pt x="12217400" y="6877050"/>
                </a:cubicBezTo>
                <a:lnTo>
                  <a:pt x="3175" y="6886575"/>
                </a:lnTo>
                <a:cubicBezTo>
                  <a:pt x="-1058" y="4595283"/>
                  <a:pt x="4233" y="2291292"/>
                  <a:pt x="0" y="0"/>
                </a:cubicBezTo>
                <a:close/>
              </a:path>
            </a:pathLst>
          </a:custGeom>
          <a:solidFill>
            <a:schemeClr val="accent3">
              <a:lumMod val="60000"/>
              <a:lumOff val="40000"/>
            </a:schemeClr>
          </a:solidFill>
          <a:ln>
            <a:noFill/>
          </a:ln>
        </p:spPr>
        <p:txBody>
          <a:bodyPr wrap="square">
            <a:noAutofit/>
          </a:bodyPr>
          <a:lstStyle/>
          <a:p>
            <a:r>
              <a:rPr lang="en-US"/>
              <a:t>Click icon to add picture</a:t>
            </a:r>
          </a:p>
        </p:txBody>
      </p:sp>
    </p:spTree>
    <p:extLst>
      <p:ext uri="{BB962C8B-B14F-4D97-AF65-F5344CB8AC3E}">
        <p14:creationId xmlns:p14="http://schemas.microsoft.com/office/powerpoint/2010/main" val="3679301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Op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8EC9-1BE7-C58F-59C7-04C4AB3912AC}"/>
              </a:ext>
            </a:extLst>
          </p:cNvPr>
          <p:cNvSpPr>
            <a:spLocks noGrp="1"/>
          </p:cNvSpPr>
          <p:nvPr>
            <p:ph type="title"/>
          </p:nvPr>
        </p:nvSpPr>
        <p:spPr>
          <a:xfrm>
            <a:off x="743239" y="1709738"/>
            <a:ext cx="10744821" cy="2852737"/>
          </a:xfrm>
        </p:spPr>
        <p:txBody>
          <a:bodyPr anchor="b"/>
          <a:lstStyle>
            <a:lvl1pPr>
              <a:defRPr sz="6000" spc="120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449645D-C7D8-4687-D841-3E7067866669}"/>
              </a:ext>
            </a:extLst>
          </p:cNvPr>
          <p:cNvSpPr>
            <a:spLocks noGrp="1"/>
          </p:cNvSpPr>
          <p:nvPr>
            <p:ph type="body" idx="1"/>
          </p:nvPr>
        </p:nvSpPr>
        <p:spPr>
          <a:xfrm>
            <a:off x="743239" y="4589464"/>
            <a:ext cx="10744821" cy="1289872"/>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6F3555FD-31CE-57E7-881C-B6735D5971C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78985E33-6F32-57F6-0D25-ED4D63234191}"/>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4" name="Rectangle 3">
            <a:extLst>
              <a:ext uri="{FF2B5EF4-FFF2-40B4-BE49-F238E27FC236}">
                <a16:creationId xmlns:a16="http://schemas.microsoft.com/office/drawing/2014/main" id="{598D380E-E267-AC31-DD8B-1F459B5254FA}"/>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885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BAB3-8340-091A-7056-35AEDF87EC6B}"/>
              </a:ext>
            </a:extLst>
          </p:cNvPr>
          <p:cNvSpPr>
            <a:spLocks noGrp="1"/>
          </p:cNvSpPr>
          <p:nvPr>
            <p:ph type="title"/>
          </p:nvPr>
        </p:nvSpPr>
        <p:spPr>
          <a:xfrm>
            <a:off x="728942" y="332335"/>
            <a:ext cx="1075911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76A2AC-7FEA-3576-374B-79E67ADB69B7}"/>
              </a:ext>
            </a:extLst>
          </p:cNvPr>
          <p:cNvSpPr>
            <a:spLocks noGrp="1"/>
          </p:cNvSpPr>
          <p:nvPr>
            <p:ph sz="half" idx="1"/>
          </p:nvPr>
        </p:nvSpPr>
        <p:spPr>
          <a:xfrm>
            <a:off x="743239" y="1825625"/>
            <a:ext cx="5410821" cy="3842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CF7738C-14A1-2F1E-FC27-C2EF44574936}"/>
              </a:ext>
            </a:extLst>
          </p:cNvPr>
          <p:cNvSpPr>
            <a:spLocks noGrp="1"/>
          </p:cNvSpPr>
          <p:nvPr>
            <p:ph sz="half" idx="2"/>
          </p:nvPr>
        </p:nvSpPr>
        <p:spPr>
          <a:xfrm>
            <a:off x="6077239" y="1825625"/>
            <a:ext cx="5410821" cy="3842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a:extLst>
              <a:ext uri="{FF2B5EF4-FFF2-40B4-BE49-F238E27FC236}">
                <a16:creationId xmlns:a16="http://schemas.microsoft.com/office/drawing/2014/main" id="{1946A3FE-CE2D-5161-90BA-8B97CA6CF157}"/>
              </a:ext>
            </a:extLst>
          </p:cNvPr>
          <p:cNvSpPr>
            <a:spLocks noGrp="1"/>
          </p:cNvSpPr>
          <p:nvPr>
            <p:ph type="ftr" sz="quarter" idx="10"/>
          </p:nvPr>
        </p:nvSpPr>
        <p:spPr>
          <a:xfrm>
            <a:off x="743240" y="5997121"/>
            <a:ext cx="4114800" cy="365125"/>
          </a:xfrm>
        </p:spPr>
        <p:txBody>
          <a:bodyPr/>
          <a:lstStyle/>
          <a:p>
            <a:endParaRPr lang="en-US" dirty="0"/>
          </a:p>
        </p:txBody>
      </p:sp>
      <p:sp>
        <p:nvSpPr>
          <p:cNvPr id="9" name="Slide Number Placeholder 7">
            <a:extLst>
              <a:ext uri="{FF2B5EF4-FFF2-40B4-BE49-F238E27FC236}">
                <a16:creationId xmlns:a16="http://schemas.microsoft.com/office/drawing/2014/main" id="{0C7BCB8E-19F7-F26E-2CAD-7E5B4BC71161}"/>
              </a:ext>
            </a:extLst>
          </p:cNvPr>
          <p:cNvSpPr>
            <a:spLocks noGrp="1"/>
          </p:cNvSpPr>
          <p:nvPr>
            <p:ph type="sldNum" sz="quarter" idx="11"/>
          </p:nvPr>
        </p:nvSpPr>
        <p:spPr>
          <a:xfrm>
            <a:off x="8744861" y="5997121"/>
            <a:ext cx="2743200" cy="365125"/>
          </a:xfrm>
        </p:spPr>
        <p:txBody>
          <a:bodyPr/>
          <a:lstStyle/>
          <a:p>
            <a:r>
              <a:rPr lang="en-US"/>
              <a:t>OC HEALTH CARE AGENCY | </a:t>
            </a:r>
            <a:fld id="{95124EB9-8ED6-204E-BBF7-EB9E1269C42D}" type="slidenum">
              <a:rPr lang="en-US" smtClean="0"/>
              <a:pPr/>
              <a:t>‹#›</a:t>
            </a:fld>
            <a:endParaRPr lang="en-US" dirty="0"/>
          </a:p>
        </p:txBody>
      </p:sp>
      <p:sp>
        <p:nvSpPr>
          <p:cNvPr id="10" name="Rectangle 3">
            <a:extLst>
              <a:ext uri="{FF2B5EF4-FFF2-40B4-BE49-F238E27FC236}">
                <a16:creationId xmlns:a16="http://schemas.microsoft.com/office/drawing/2014/main" id="{CCE4C444-9ACF-6594-455D-6541EFCCD868}"/>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6170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D38B-FC19-7E85-2500-E3CD8C9F595A}"/>
              </a:ext>
            </a:extLst>
          </p:cNvPr>
          <p:cNvSpPr>
            <a:spLocks noGrp="1"/>
          </p:cNvSpPr>
          <p:nvPr>
            <p:ph type="title"/>
          </p:nvPr>
        </p:nvSpPr>
        <p:spPr>
          <a:xfrm>
            <a:off x="743240" y="365126"/>
            <a:ext cx="10744820" cy="13160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F794F4-3860-629C-A20F-E7AA5C92469C}"/>
              </a:ext>
            </a:extLst>
          </p:cNvPr>
          <p:cNvSpPr>
            <a:spLocks noGrp="1"/>
          </p:cNvSpPr>
          <p:nvPr>
            <p:ph type="body" idx="1"/>
          </p:nvPr>
        </p:nvSpPr>
        <p:spPr>
          <a:xfrm>
            <a:off x="743240" y="1681163"/>
            <a:ext cx="53888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10939-02FF-24E8-81E0-99757B0D826C}"/>
              </a:ext>
            </a:extLst>
          </p:cNvPr>
          <p:cNvSpPr>
            <a:spLocks noGrp="1"/>
          </p:cNvSpPr>
          <p:nvPr>
            <p:ph sz="half" idx="2"/>
          </p:nvPr>
        </p:nvSpPr>
        <p:spPr>
          <a:xfrm>
            <a:off x="743240" y="2505075"/>
            <a:ext cx="5388829" cy="321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86BB27-1570-6E6E-3988-BD56F5ED6F64}"/>
              </a:ext>
            </a:extLst>
          </p:cNvPr>
          <p:cNvSpPr>
            <a:spLocks noGrp="1"/>
          </p:cNvSpPr>
          <p:nvPr>
            <p:ph type="body" sz="quarter" idx="3"/>
          </p:nvPr>
        </p:nvSpPr>
        <p:spPr>
          <a:xfrm>
            <a:off x="6172199" y="1681163"/>
            <a:ext cx="53158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CC15B-63A1-B9B1-05EA-B43A2C4745A6}"/>
              </a:ext>
            </a:extLst>
          </p:cNvPr>
          <p:cNvSpPr>
            <a:spLocks noGrp="1"/>
          </p:cNvSpPr>
          <p:nvPr>
            <p:ph sz="quarter" idx="4"/>
          </p:nvPr>
        </p:nvSpPr>
        <p:spPr>
          <a:xfrm>
            <a:off x="6172199" y="2505075"/>
            <a:ext cx="5315861" cy="321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a:extLst>
              <a:ext uri="{FF2B5EF4-FFF2-40B4-BE49-F238E27FC236}">
                <a16:creationId xmlns:a16="http://schemas.microsoft.com/office/drawing/2014/main" id="{BB6D9197-229C-6D5F-C94A-033D9E363B49}"/>
              </a:ext>
            </a:extLst>
          </p:cNvPr>
          <p:cNvSpPr>
            <a:spLocks noGrp="1"/>
          </p:cNvSpPr>
          <p:nvPr>
            <p:ph type="ftr" sz="quarter" idx="10"/>
          </p:nvPr>
        </p:nvSpPr>
        <p:spPr>
          <a:xfrm>
            <a:off x="743240" y="5997121"/>
            <a:ext cx="4114800" cy="365125"/>
          </a:xfrm>
        </p:spPr>
        <p:txBody>
          <a:bodyPr/>
          <a:lstStyle/>
          <a:p>
            <a:endParaRPr lang="en-US" dirty="0"/>
          </a:p>
        </p:txBody>
      </p:sp>
      <p:sp>
        <p:nvSpPr>
          <p:cNvPr id="11" name="Slide Number Placeholder 7">
            <a:extLst>
              <a:ext uri="{FF2B5EF4-FFF2-40B4-BE49-F238E27FC236}">
                <a16:creationId xmlns:a16="http://schemas.microsoft.com/office/drawing/2014/main" id="{52716D70-7F0A-BF06-C35F-B0B6846CA936}"/>
              </a:ext>
            </a:extLst>
          </p:cNvPr>
          <p:cNvSpPr>
            <a:spLocks noGrp="1"/>
          </p:cNvSpPr>
          <p:nvPr>
            <p:ph type="sldNum" sz="quarter" idx="11"/>
          </p:nvPr>
        </p:nvSpPr>
        <p:spPr>
          <a:xfrm>
            <a:off x="8744861" y="5997121"/>
            <a:ext cx="2743200" cy="365125"/>
          </a:xfrm>
        </p:spPr>
        <p:txBody>
          <a:bodyPr/>
          <a:lstStyle/>
          <a:p>
            <a:r>
              <a:rPr lang="en-US"/>
              <a:t>OC HEALTH CARE AGENCY | </a:t>
            </a:r>
            <a:fld id="{95124EB9-8ED6-204E-BBF7-EB9E1269C42D}" type="slidenum">
              <a:rPr lang="en-US" smtClean="0"/>
              <a:pPr/>
              <a:t>‹#›</a:t>
            </a:fld>
            <a:endParaRPr lang="en-US" dirty="0"/>
          </a:p>
        </p:txBody>
      </p:sp>
      <p:sp>
        <p:nvSpPr>
          <p:cNvPr id="12" name="Rectangle 3">
            <a:extLst>
              <a:ext uri="{FF2B5EF4-FFF2-40B4-BE49-F238E27FC236}">
                <a16:creationId xmlns:a16="http://schemas.microsoft.com/office/drawing/2014/main" id="{5775B047-9DE8-1931-C5E1-E95D6336A3BD}"/>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032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C34E-F8B4-B05D-187A-727811DF3280}"/>
              </a:ext>
            </a:extLst>
          </p:cNvPr>
          <p:cNvSpPr>
            <a:spLocks noGrp="1"/>
          </p:cNvSpPr>
          <p:nvPr>
            <p:ph type="title"/>
          </p:nvPr>
        </p:nvSpPr>
        <p:spPr>
          <a:xfrm>
            <a:off x="743239" y="332335"/>
            <a:ext cx="10744822" cy="1325563"/>
          </a:xfrm>
        </p:spPr>
        <p:txBody>
          <a:bodyPr/>
          <a:lstStyle/>
          <a:p>
            <a:r>
              <a:rPr lang="en-US"/>
              <a:t>Click to edit Master title style</a:t>
            </a:r>
            <a:endParaRPr lang="en-US" dirty="0"/>
          </a:p>
        </p:txBody>
      </p:sp>
      <p:sp>
        <p:nvSpPr>
          <p:cNvPr id="6" name="Footer Placeholder 6">
            <a:extLst>
              <a:ext uri="{FF2B5EF4-FFF2-40B4-BE49-F238E27FC236}">
                <a16:creationId xmlns:a16="http://schemas.microsoft.com/office/drawing/2014/main" id="{3C12AA81-A834-5BFD-F404-23CA55283801}"/>
              </a:ext>
            </a:extLst>
          </p:cNvPr>
          <p:cNvSpPr>
            <a:spLocks noGrp="1"/>
          </p:cNvSpPr>
          <p:nvPr>
            <p:ph type="ftr" sz="quarter" idx="10"/>
          </p:nvPr>
        </p:nvSpPr>
        <p:spPr>
          <a:xfrm>
            <a:off x="743240" y="5997121"/>
            <a:ext cx="4114800" cy="365125"/>
          </a:xfrm>
        </p:spPr>
        <p:txBody>
          <a:bodyPr/>
          <a:lstStyle/>
          <a:p>
            <a:endParaRPr lang="en-US" dirty="0"/>
          </a:p>
        </p:txBody>
      </p:sp>
      <p:sp>
        <p:nvSpPr>
          <p:cNvPr id="7" name="Slide Number Placeholder 7">
            <a:extLst>
              <a:ext uri="{FF2B5EF4-FFF2-40B4-BE49-F238E27FC236}">
                <a16:creationId xmlns:a16="http://schemas.microsoft.com/office/drawing/2014/main" id="{3447C849-564B-C922-90EE-40998C67A63D}"/>
              </a:ext>
            </a:extLst>
          </p:cNvPr>
          <p:cNvSpPr>
            <a:spLocks noGrp="1"/>
          </p:cNvSpPr>
          <p:nvPr>
            <p:ph type="sldNum" sz="quarter" idx="11"/>
          </p:nvPr>
        </p:nvSpPr>
        <p:spPr>
          <a:xfrm>
            <a:off x="8744861" y="5997121"/>
            <a:ext cx="2743200" cy="365125"/>
          </a:xfrm>
        </p:spPr>
        <p:txBody>
          <a:bodyPr/>
          <a:lstStyle/>
          <a:p>
            <a:r>
              <a:rPr lang="en-US"/>
              <a:t>OC HEALTH CARE AGENCY | </a:t>
            </a:r>
            <a:fld id="{95124EB9-8ED6-204E-BBF7-EB9E1269C42D}" type="slidenum">
              <a:rPr lang="en-US" smtClean="0"/>
              <a:pPr/>
              <a:t>‹#›</a:t>
            </a:fld>
            <a:endParaRPr lang="en-US" dirty="0"/>
          </a:p>
        </p:txBody>
      </p:sp>
      <p:sp>
        <p:nvSpPr>
          <p:cNvPr id="8" name="Rectangle 3">
            <a:extLst>
              <a:ext uri="{FF2B5EF4-FFF2-40B4-BE49-F238E27FC236}">
                <a16:creationId xmlns:a16="http://schemas.microsoft.com/office/drawing/2014/main" id="{C78A1EEF-ED3F-AF8C-D68C-24D371CE7890}"/>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63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Opt 1">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C9A94E34-E267-9DEB-09E9-1386A93F1E0C}"/>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6">
            <a:extLst>
              <a:ext uri="{FF2B5EF4-FFF2-40B4-BE49-F238E27FC236}">
                <a16:creationId xmlns:a16="http://schemas.microsoft.com/office/drawing/2014/main" id="{D7A9B449-0CF1-B604-93A9-578405BC171E}"/>
              </a:ext>
            </a:extLst>
          </p:cNvPr>
          <p:cNvSpPr>
            <a:spLocks noGrp="1"/>
          </p:cNvSpPr>
          <p:nvPr>
            <p:ph type="ftr" sz="quarter" idx="10"/>
          </p:nvPr>
        </p:nvSpPr>
        <p:spPr>
          <a:xfrm>
            <a:off x="743240" y="5997121"/>
            <a:ext cx="4114800" cy="365125"/>
          </a:xfrm>
        </p:spPr>
        <p:txBody>
          <a:bodyPr/>
          <a:lstStyle>
            <a:lvl1pPr>
              <a:defRPr>
                <a:solidFill>
                  <a:schemeClr val="bg1"/>
                </a:solidFill>
              </a:defRPr>
            </a:lvl1pPr>
          </a:lstStyle>
          <a:p>
            <a:endParaRPr lang="en-US" dirty="0">
              <a:solidFill>
                <a:schemeClr val="bg1"/>
              </a:solidFill>
            </a:endParaRPr>
          </a:p>
        </p:txBody>
      </p:sp>
      <p:sp>
        <p:nvSpPr>
          <p:cNvPr id="6" name="Slide Number Placeholder 7">
            <a:extLst>
              <a:ext uri="{FF2B5EF4-FFF2-40B4-BE49-F238E27FC236}">
                <a16:creationId xmlns:a16="http://schemas.microsoft.com/office/drawing/2014/main" id="{9E4F7EFD-CD63-E3F9-1FAF-CCFF26DAF5CC}"/>
              </a:ext>
            </a:extLst>
          </p:cNvPr>
          <p:cNvSpPr>
            <a:spLocks noGrp="1"/>
          </p:cNvSpPr>
          <p:nvPr>
            <p:ph type="sldNum" sz="quarter" idx="11"/>
          </p:nvPr>
        </p:nvSpPr>
        <p:spPr>
          <a:xfrm>
            <a:off x="8744861" y="5997121"/>
            <a:ext cx="2743200" cy="365125"/>
          </a:xfrm>
        </p:spPr>
        <p:txBody>
          <a:bodyPr/>
          <a:lstStyle>
            <a:lvl1pPr>
              <a:defRPr>
                <a:solidFill>
                  <a:schemeClr val="bg1"/>
                </a:solidFill>
              </a:defRPr>
            </a:lvl1pPr>
          </a:lstStyle>
          <a:p>
            <a:r>
              <a:rPr lang="en-US"/>
              <a:t>OC HEALTH CARE AGENCY | </a:t>
            </a:r>
            <a:fld id="{95124EB9-8ED6-204E-BBF7-EB9E1269C42D}" type="slidenum">
              <a:rPr lang="en-US" smtClean="0"/>
              <a:pPr/>
              <a:t>‹#›</a:t>
            </a:fld>
            <a:endParaRPr lang="en-US" dirty="0"/>
          </a:p>
        </p:txBody>
      </p:sp>
    </p:spTree>
    <p:extLst>
      <p:ext uri="{BB962C8B-B14F-4D97-AF65-F5344CB8AC3E}">
        <p14:creationId xmlns:p14="http://schemas.microsoft.com/office/powerpoint/2010/main" val="183411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F3CC3FD-4A09-75A7-2C40-FB64B3A02745}"/>
              </a:ext>
            </a:extLst>
          </p:cNvPr>
          <p:cNvGrpSpPr/>
          <p:nvPr userDrawn="1"/>
        </p:nvGrpSpPr>
        <p:grpSpPr>
          <a:xfrm>
            <a:off x="-5209" y="-11483"/>
            <a:ext cx="12206090" cy="6877237"/>
            <a:chOff x="-5209" y="-11483"/>
            <a:chExt cx="12206090" cy="6877237"/>
          </a:xfrm>
        </p:grpSpPr>
        <p:sp>
          <p:nvSpPr>
            <p:cNvPr id="7" name="Rectangle 6">
              <a:extLst>
                <a:ext uri="{FF2B5EF4-FFF2-40B4-BE49-F238E27FC236}">
                  <a16:creationId xmlns:a16="http://schemas.microsoft.com/office/drawing/2014/main" id="{5038AB4D-7CD0-DD43-64B9-B1710CB7511D}"/>
                </a:ext>
              </a:extLst>
            </p:cNvPr>
            <p:cNvSpPr/>
            <p:nvPr/>
          </p:nvSpPr>
          <p:spPr>
            <a:xfrm>
              <a:off x="0" y="0"/>
              <a:ext cx="12192000" cy="6858000"/>
            </a:xfrm>
            <a:prstGeom prst="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D0F9280-5DEA-704A-0A0F-BB53ADC90FBC}"/>
                </a:ext>
              </a:extLst>
            </p:cNvPr>
            <p:cNvGrpSpPr/>
            <p:nvPr userDrawn="1"/>
          </p:nvGrpSpPr>
          <p:grpSpPr>
            <a:xfrm>
              <a:off x="-5209" y="-11483"/>
              <a:ext cx="12206090" cy="6877237"/>
              <a:chOff x="-5209" y="-11483"/>
              <a:chExt cx="12206090" cy="6877237"/>
            </a:xfrm>
          </p:grpSpPr>
          <p:sp>
            <p:nvSpPr>
              <p:cNvPr id="3" name="Rectangle 3">
                <a:extLst>
                  <a:ext uri="{FF2B5EF4-FFF2-40B4-BE49-F238E27FC236}">
                    <a16:creationId xmlns:a16="http://schemas.microsoft.com/office/drawing/2014/main" id="{107EEF1B-5EBB-67C2-D64D-4DD7473C46E9}"/>
                  </a:ext>
                </a:extLst>
              </p:cNvPr>
              <p:cNvSpPr/>
              <p:nvPr userDrawn="1"/>
            </p:nvSpPr>
            <p:spPr>
              <a:xfrm rot="10800000">
                <a:off x="-3538" y="-11483"/>
                <a:ext cx="2669737" cy="571170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43412"/>
                  <a:gd name="connsiteY0" fmla="*/ 7449781 h 7449781"/>
                  <a:gd name="connsiteX1" fmla="*/ 12243412 w 12243412"/>
                  <a:gd name="connsiteY1" fmla="*/ 0 h 7449781"/>
                  <a:gd name="connsiteX2" fmla="*/ 12214405 w 12243412"/>
                  <a:gd name="connsiteY2" fmla="*/ 7435301 h 7449781"/>
                  <a:gd name="connsiteX3" fmla="*/ 0 w 12243412"/>
                  <a:gd name="connsiteY3" fmla="*/ 7449781 h 7449781"/>
                </a:gdLst>
                <a:ahLst/>
                <a:cxnLst>
                  <a:cxn ang="0">
                    <a:pos x="connsiteX0" y="connsiteY0"/>
                  </a:cxn>
                  <a:cxn ang="0">
                    <a:pos x="connsiteX1" y="connsiteY1"/>
                  </a:cxn>
                  <a:cxn ang="0">
                    <a:pos x="connsiteX2" y="connsiteY2"/>
                  </a:cxn>
                  <a:cxn ang="0">
                    <a:pos x="connsiteX3" y="connsiteY3"/>
                  </a:cxn>
                </a:cxnLst>
                <a:rect l="l" t="t" r="r" b="b"/>
                <a:pathLst>
                  <a:path w="12243412" h="7449781">
                    <a:moveTo>
                      <a:pt x="0" y="7449781"/>
                    </a:moveTo>
                    <a:lnTo>
                      <a:pt x="12243412" y="0"/>
                    </a:lnTo>
                    <a:lnTo>
                      <a:pt x="12214405" y="7435301"/>
                    </a:lnTo>
                    <a:lnTo>
                      <a:pt x="0" y="7449781"/>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155C342-0982-94A0-23FF-9197E31F7A1E}"/>
                  </a:ext>
                </a:extLst>
              </p:cNvPr>
              <p:cNvGrpSpPr/>
              <p:nvPr/>
            </p:nvGrpSpPr>
            <p:grpSpPr>
              <a:xfrm>
                <a:off x="-5209" y="-7253"/>
                <a:ext cx="12206090" cy="6873007"/>
                <a:chOff x="-3120" y="-15008"/>
                <a:chExt cx="12206090" cy="6873007"/>
              </a:xfrm>
            </p:grpSpPr>
            <p:sp>
              <p:nvSpPr>
                <p:cNvPr id="12" name="Rectangle 3">
                  <a:extLst>
                    <a:ext uri="{FF2B5EF4-FFF2-40B4-BE49-F238E27FC236}">
                      <a16:creationId xmlns:a16="http://schemas.microsoft.com/office/drawing/2014/main" id="{78877BBB-9F8F-B8DB-0909-626B42711960}"/>
                    </a:ext>
                  </a:extLst>
                </p:cNvPr>
                <p:cNvSpPr/>
                <p:nvPr/>
              </p:nvSpPr>
              <p:spPr>
                <a:xfrm>
                  <a:off x="9126795" y="279746"/>
                  <a:ext cx="3076175" cy="657825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
                  <a:extLst>
                    <a:ext uri="{FF2B5EF4-FFF2-40B4-BE49-F238E27FC236}">
                      <a16:creationId xmlns:a16="http://schemas.microsoft.com/office/drawing/2014/main" id="{C2FB7F29-BC04-1774-D9BB-5A7D40CDFE71}"/>
                    </a:ext>
                  </a:extLst>
                </p:cNvPr>
                <p:cNvSpPr/>
                <p:nvPr/>
              </p:nvSpPr>
              <p:spPr>
                <a:xfrm rot="10800000">
                  <a:off x="-3120" y="-15008"/>
                  <a:ext cx="2436778" cy="521330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43412"/>
                    <a:gd name="connsiteY0" fmla="*/ 7449781 h 7449781"/>
                    <a:gd name="connsiteX1" fmla="*/ 12243412 w 12243412"/>
                    <a:gd name="connsiteY1" fmla="*/ 0 h 7449781"/>
                    <a:gd name="connsiteX2" fmla="*/ 12214405 w 12243412"/>
                    <a:gd name="connsiteY2" fmla="*/ 7435301 h 7449781"/>
                    <a:gd name="connsiteX3" fmla="*/ 0 w 12243412"/>
                    <a:gd name="connsiteY3" fmla="*/ 7449781 h 7449781"/>
                  </a:gdLst>
                  <a:ahLst/>
                  <a:cxnLst>
                    <a:cxn ang="0">
                      <a:pos x="connsiteX0" y="connsiteY0"/>
                    </a:cxn>
                    <a:cxn ang="0">
                      <a:pos x="connsiteX1" y="connsiteY1"/>
                    </a:cxn>
                    <a:cxn ang="0">
                      <a:pos x="connsiteX2" y="connsiteY2"/>
                    </a:cxn>
                    <a:cxn ang="0">
                      <a:pos x="connsiteX3" y="connsiteY3"/>
                    </a:cxn>
                  </a:cxnLst>
                  <a:rect l="l" t="t" r="r" b="b"/>
                  <a:pathLst>
                    <a:path w="12243412" h="7449781">
                      <a:moveTo>
                        <a:pt x="0" y="7449781"/>
                      </a:moveTo>
                      <a:lnTo>
                        <a:pt x="12243412" y="0"/>
                      </a:lnTo>
                      <a:lnTo>
                        <a:pt x="12214405" y="7435301"/>
                      </a:lnTo>
                      <a:lnTo>
                        <a:pt x="0" y="74497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a:extLst>
                  <a:ext uri="{FF2B5EF4-FFF2-40B4-BE49-F238E27FC236}">
                    <a16:creationId xmlns:a16="http://schemas.microsoft.com/office/drawing/2014/main" id="{FB5151BE-A2A1-EB37-ED1F-8363DC67790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132335" y="5995419"/>
                <a:ext cx="1804752" cy="441550"/>
              </a:xfrm>
              <a:prstGeom prst="rect">
                <a:avLst/>
              </a:prstGeom>
            </p:spPr>
          </p:pic>
        </p:grpSp>
      </p:grpSp>
      <p:sp>
        <p:nvSpPr>
          <p:cNvPr id="2" name="Title 1">
            <a:extLst>
              <a:ext uri="{FF2B5EF4-FFF2-40B4-BE49-F238E27FC236}">
                <a16:creationId xmlns:a16="http://schemas.microsoft.com/office/drawing/2014/main" id="{70B85074-1EC2-0FC0-9101-774FB977E99F}"/>
              </a:ext>
            </a:extLst>
          </p:cNvPr>
          <p:cNvSpPr>
            <a:spLocks noGrp="1"/>
          </p:cNvSpPr>
          <p:nvPr>
            <p:ph type="ctrTitle" hasCustomPrompt="1"/>
          </p:nvPr>
        </p:nvSpPr>
        <p:spPr>
          <a:xfrm>
            <a:off x="2449286" y="1252992"/>
            <a:ext cx="9042400" cy="2387600"/>
          </a:xfrm>
        </p:spPr>
        <p:txBody>
          <a:bodyPr anchor="b">
            <a:noAutofit/>
          </a:bodyPr>
          <a:lstStyle>
            <a:lvl1pPr marL="0" marR="0" indent="0" algn="l" defTabSz="914400" rtl="0" eaLnBrk="1" fontAlgn="auto" latinLnBrk="0" hangingPunct="1">
              <a:lnSpc>
                <a:spcPct val="95000"/>
              </a:lnSpc>
              <a:spcBef>
                <a:spcPct val="0"/>
              </a:spcBef>
              <a:spcAft>
                <a:spcPts val="0"/>
              </a:spcAft>
              <a:buClrTx/>
              <a:buSzTx/>
              <a:buFontTx/>
              <a:buNone/>
              <a:tabLst/>
              <a:defRPr sz="3600" spc="-150">
                <a:solidFill>
                  <a:schemeClr val="tx1"/>
                </a:solidFill>
              </a:defRPr>
            </a:lvl1pPr>
          </a:lstStyle>
          <a:p>
            <a:r>
              <a:rPr lang="en-US" dirty="0"/>
              <a:t>Presentation Title</a:t>
            </a:r>
          </a:p>
        </p:txBody>
      </p:sp>
      <p:sp>
        <p:nvSpPr>
          <p:cNvPr id="14" name="Subtitle 2">
            <a:extLst>
              <a:ext uri="{FF2B5EF4-FFF2-40B4-BE49-F238E27FC236}">
                <a16:creationId xmlns:a16="http://schemas.microsoft.com/office/drawing/2014/main" id="{91976891-4463-9585-06D8-4F8308008BCB}"/>
              </a:ext>
            </a:extLst>
          </p:cNvPr>
          <p:cNvSpPr>
            <a:spLocks noGrp="1"/>
          </p:cNvSpPr>
          <p:nvPr>
            <p:ph type="subTitle" idx="1" hasCustomPrompt="1"/>
          </p:nvPr>
        </p:nvSpPr>
        <p:spPr>
          <a:xfrm>
            <a:off x="2449286" y="3882571"/>
            <a:ext cx="7917543" cy="865700"/>
          </a:xfrm>
        </p:spPr>
        <p:txBody>
          <a:bodyPr/>
          <a:lstStyle>
            <a:lvl1pPr marL="0" marR="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BOLD First Last, XX | Department</a:t>
            </a:r>
          </a:p>
        </p:txBody>
      </p:sp>
      <p:sp>
        <p:nvSpPr>
          <p:cNvPr id="15" name="Text Placeholder 5">
            <a:extLst>
              <a:ext uri="{FF2B5EF4-FFF2-40B4-BE49-F238E27FC236}">
                <a16:creationId xmlns:a16="http://schemas.microsoft.com/office/drawing/2014/main" id="{C6EE8DA5-76AE-5A38-512A-D3BDEFB85720}"/>
              </a:ext>
            </a:extLst>
          </p:cNvPr>
          <p:cNvSpPr>
            <a:spLocks noGrp="1"/>
          </p:cNvSpPr>
          <p:nvPr>
            <p:ph type="body" sz="quarter" idx="10" hasCustomPrompt="1"/>
          </p:nvPr>
        </p:nvSpPr>
        <p:spPr>
          <a:xfrm>
            <a:off x="2449513" y="4847121"/>
            <a:ext cx="3190875" cy="674688"/>
          </a:xfrm>
        </p:spPr>
        <p:txBody>
          <a:bodyPr/>
          <a:lstStyle>
            <a:lvl1pPr>
              <a:buFontTx/>
              <a:buNone/>
              <a:defRPr>
                <a:solidFill>
                  <a:schemeClr val="tx1"/>
                </a:solidFill>
              </a:defRPr>
            </a:lvl1pPr>
          </a:lstStyle>
          <a:p>
            <a:fld id="{928C3A05-A753-CC4A-A514-9CE43619685A}" type="datetime4">
              <a:rPr lang="en-US" smtClean="0"/>
              <a:t>October 28, 2025</a:t>
            </a:fld>
            <a:endParaRPr lang="en-US" dirty="0"/>
          </a:p>
        </p:txBody>
      </p:sp>
    </p:spTree>
    <p:extLst>
      <p:ext uri="{BB962C8B-B14F-4D97-AF65-F5344CB8AC3E}">
        <p14:creationId xmlns:p14="http://schemas.microsoft.com/office/powerpoint/2010/main" val="225441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Opt 2">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7AFA76B6-D8A8-8B38-8D62-85D297E6AF09}"/>
              </a:ext>
            </a:extLst>
          </p:cNvPr>
          <p:cNvSpPr>
            <a:spLocks noGrp="1"/>
          </p:cNvSpPr>
          <p:nvPr>
            <p:ph type="pic" sz="quarter" idx="13"/>
          </p:nvPr>
        </p:nvSpPr>
        <p:spPr>
          <a:xfrm>
            <a:off x="0" y="0"/>
            <a:ext cx="12188825" cy="6858000"/>
          </a:xfrm>
          <a:solidFill>
            <a:schemeClr val="accent3">
              <a:lumMod val="60000"/>
              <a:lumOff val="40000"/>
            </a:schemeClr>
          </a:solidFill>
          <a:ln>
            <a:noFill/>
          </a:ln>
        </p:spPr>
        <p:txBody>
          <a:bodyPr/>
          <a:lstStyle>
            <a:lvl1pPr>
              <a:defRPr>
                <a:solidFill>
                  <a:schemeClr val="tx1"/>
                </a:solidFill>
              </a:defRPr>
            </a:lvl1pPr>
          </a:lstStyle>
          <a:p>
            <a:r>
              <a:rPr lang="en-US"/>
              <a:t>Click icon to add picture</a:t>
            </a:r>
          </a:p>
        </p:txBody>
      </p:sp>
      <p:sp>
        <p:nvSpPr>
          <p:cNvPr id="11" name="Rectangle 3">
            <a:extLst>
              <a:ext uri="{FF2B5EF4-FFF2-40B4-BE49-F238E27FC236}">
                <a16:creationId xmlns:a16="http://schemas.microsoft.com/office/drawing/2014/main" id="{C9A94E34-E267-9DEB-09E9-1386A93F1E0C}"/>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5FBA8B38-FA94-7A6D-5701-2EF486ECFB5C}"/>
              </a:ext>
            </a:extLst>
          </p:cNvPr>
          <p:cNvSpPr>
            <a:spLocks noGrp="1"/>
          </p:cNvSpPr>
          <p:nvPr>
            <p:ph type="pic" sz="quarter" idx="12"/>
          </p:nvPr>
        </p:nvSpPr>
        <p:spPr>
          <a:xfrm>
            <a:off x="0" y="0"/>
            <a:ext cx="12188825" cy="6858000"/>
          </a:xfrm>
          <a:custGeom>
            <a:avLst/>
            <a:gdLst>
              <a:gd name="connsiteX0" fmla="*/ 0 w 12188825"/>
              <a:gd name="connsiteY0" fmla="*/ 0 h 6858000"/>
              <a:gd name="connsiteX1" fmla="*/ 12188825 w 12188825"/>
              <a:gd name="connsiteY1" fmla="*/ 0 h 6858000"/>
              <a:gd name="connsiteX2" fmla="*/ 12188825 w 12188825"/>
              <a:gd name="connsiteY2" fmla="*/ 5783803 h 6858000"/>
              <a:gd name="connsiteX3" fmla="*/ 11686077 w 12188825"/>
              <a:gd name="connsiteY3" fmla="*/ 6858000 h 6858000"/>
              <a:gd name="connsiteX4" fmla="*/ 0 w 1218882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6858000">
                <a:moveTo>
                  <a:pt x="0" y="0"/>
                </a:moveTo>
                <a:lnTo>
                  <a:pt x="12188825" y="0"/>
                </a:lnTo>
                <a:lnTo>
                  <a:pt x="12188825" y="5783803"/>
                </a:lnTo>
                <a:lnTo>
                  <a:pt x="11686077" y="6858000"/>
                </a:lnTo>
                <a:lnTo>
                  <a:pt x="0" y="6858000"/>
                </a:lnTo>
                <a:close/>
              </a:path>
            </a:pathLst>
          </a:custGeom>
          <a:solidFill>
            <a:schemeClr val="accent3">
              <a:lumMod val="60000"/>
              <a:lumOff val="40000"/>
            </a:schemeClr>
          </a:solidFill>
          <a:ln>
            <a:noFill/>
          </a:ln>
        </p:spPr>
        <p:txBody>
          <a:bodyPr wrap="square">
            <a:noAutofit/>
          </a:bodyPr>
          <a:lstStyle>
            <a:lvl1pPr>
              <a:defRPr>
                <a:solidFill>
                  <a:schemeClr val="tx1"/>
                </a:solidFill>
              </a:defRPr>
            </a:lvl1pPr>
          </a:lstStyle>
          <a:p>
            <a:r>
              <a:rPr lang="en-US"/>
              <a:t>Click icon to add picture</a:t>
            </a:r>
          </a:p>
        </p:txBody>
      </p:sp>
      <p:sp>
        <p:nvSpPr>
          <p:cNvPr id="5" name="Footer Placeholder 6">
            <a:extLst>
              <a:ext uri="{FF2B5EF4-FFF2-40B4-BE49-F238E27FC236}">
                <a16:creationId xmlns:a16="http://schemas.microsoft.com/office/drawing/2014/main" id="{D7A9B449-0CF1-B604-93A9-578405BC171E}"/>
              </a:ext>
            </a:extLst>
          </p:cNvPr>
          <p:cNvSpPr>
            <a:spLocks noGrp="1"/>
          </p:cNvSpPr>
          <p:nvPr>
            <p:ph type="ftr" sz="quarter" idx="10"/>
          </p:nvPr>
        </p:nvSpPr>
        <p:spPr>
          <a:xfrm>
            <a:off x="743240" y="5997121"/>
            <a:ext cx="4114800" cy="365125"/>
          </a:xfrm>
        </p:spPr>
        <p:txBody>
          <a:bodyPr/>
          <a:lstStyle>
            <a:lvl1pPr>
              <a:defRPr>
                <a:solidFill>
                  <a:schemeClr val="tx1"/>
                </a:solidFill>
              </a:defRPr>
            </a:lvl1pPr>
          </a:lstStyle>
          <a:p>
            <a:endParaRPr lang="en-US" dirty="0">
              <a:solidFill>
                <a:schemeClr val="tx1"/>
              </a:solidFill>
            </a:endParaRPr>
          </a:p>
        </p:txBody>
      </p:sp>
      <p:sp>
        <p:nvSpPr>
          <p:cNvPr id="6" name="Slide Number Placeholder 7">
            <a:extLst>
              <a:ext uri="{FF2B5EF4-FFF2-40B4-BE49-F238E27FC236}">
                <a16:creationId xmlns:a16="http://schemas.microsoft.com/office/drawing/2014/main" id="{9E4F7EFD-CD63-E3F9-1FAF-CCFF26DAF5CC}"/>
              </a:ext>
            </a:extLst>
          </p:cNvPr>
          <p:cNvSpPr>
            <a:spLocks noGrp="1"/>
          </p:cNvSpPr>
          <p:nvPr>
            <p:ph type="sldNum" sz="quarter" idx="11"/>
          </p:nvPr>
        </p:nvSpPr>
        <p:spPr>
          <a:xfrm>
            <a:off x="8744861" y="5997121"/>
            <a:ext cx="2743200" cy="365125"/>
          </a:xfrm>
        </p:spPr>
        <p:txBody>
          <a:bodyPr/>
          <a:lstStyle>
            <a:lvl1pPr>
              <a:defRPr>
                <a:solidFill>
                  <a:schemeClr val="tx1"/>
                </a:solidFill>
              </a:defRPr>
            </a:lvl1pPr>
          </a:lstStyle>
          <a:p>
            <a:r>
              <a:rPr lang="en-US"/>
              <a:t>OC HEALTH CARE AGENCY | </a:t>
            </a:r>
            <a:fld id="{95124EB9-8ED6-204E-BBF7-EB9E1269C42D}" type="slidenum">
              <a:rPr lang="en-US" smtClean="0"/>
              <a:pPr/>
              <a:t>‹#›</a:t>
            </a:fld>
            <a:endParaRPr lang="en-US" dirty="0"/>
          </a:p>
        </p:txBody>
      </p:sp>
    </p:spTree>
    <p:extLst>
      <p:ext uri="{BB962C8B-B14F-4D97-AF65-F5344CB8AC3E}">
        <p14:creationId xmlns:p14="http://schemas.microsoft.com/office/powerpoint/2010/main" val="290923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A046-6448-3222-DEAF-56D85CA28B26}"/>
              </a:ext>
            </a:extLst>
          </p:cNvPr>
          <p:cNvSpPr>
            <a:spLocks noGrp="1"/>
          </p:cNvSpPr>
          <p:nvPr>
            <p:ph type="title"/>
          </p:nvPr>
        </p:nvSpPr>
        <p:spPr>
          <a:xfrm>
            <a:off x="836612" y="457200"/>
            <a:ext cx="39354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17A2F-4D10-B302-7C6C-7F50FBD4D8E3}"/>
              </a:ext>
            </a:extLst>
          </p:cNvPr>
          <p:cNvSpPr>
            <a:spLocks noGrp="1"/>
          </p:cNvSpPr>
          <p:nvPr>
            <p:ph idx="1"/>
          </p:nvPr>
        </p:nvSpPr>
        <p:spPr>
          <a:xfrm>
            <a:off x="5183187" y="987425"/>
            <a:ext cx="630487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3A22AA1-1406-0E8D-1948-6EB72944FE46}"/>
              </a:ext>
            </a:extLst>
          </p:cNvPr>
          <p:cNvSpPr>
            <a:spLocks noGrp="1"/>
          </p:cNvSpPr>
          <p:nvPr>
            <p:ph type="body" sz="half" idx="2"/>
          </p:nvPr>
        </p:nvSpPr>
        <p:spPr>
          <a:xfrm>
            <a:off x="836612" y="2057400"/>
            <a:ext cx="39354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562AA-77AC-CCEA-5163-D9F80D85A881}"/>
              </a:ext>
            </a:extLst>
          </p:cNvPr>
          <p:cNvSpPr>
            <a:spLocks noGrp="1"/>
          </p:cNvSpPr>
          <p:nvPr>
            <p:ph type="dt" sz="half" idx="10"/>
          </p:nvPr>
        </p:nvSpPr>
        <p:spPr>
          <a:xfrm>
            <a:off x="838200" y="6356350"/>
            <a:ext cx="2743200" cy="365125"/>
          </a:xfrm>
          <a:prstGeom prst="rect">
            <a:avLst/>
          </a:prstGeom>
        </p:spPr>
        <p:txBody>
          <a:bodyPr/>
          <a:lstStyle/>
          <a:p>
            <a:fld id="{0E11AA8D-6339-8544-8B84-BBED66AA1091}" type="datetime1">
              <a:rPr lang="en-US" smtClean="0"/>
              <a:t>5/26/2026</a:t>
            </a:fld>
            <a:endParaRPr lang="en-US"/>
          </a:p>
        </p:txBody>
      </p:sp>
      <p:sp>
        <p:nvSpPr>
          <p:cNvPr id="6" name="Footer Placeholder 5">
            <a:extLst>
              <a:ext uri="{FF2B5EF4-FFF2-40B4-BE49-F238E27FC236}">
                <a16:creationId xmlns:a16="http://schemas.microsoft.com/office/drawing/2014/main" id="{76D6398D-9CAC-8921-725E-D6B02A69E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BC2C19-8B58-8409-E327-404CF3E50201}"/>
              </a:ext>
            </a:extLst>
          </p:cNvPr>
          <p:cNvSpPr>
            <a:spLocks noGrp="1"/>
          </p:cNvSpPr>
          <p:nvPr>
            <p:ph type="sldNum" sz="quarter" idx="12"/>
          </p:nvPr>
        </p:nvSpPr>
        <p:spPr/>
        <p:txBody>
          <a:bodyPr/>
          <a:lstStyle/>
          <a:p>
            <a:fld id="{95124EB9-8ED6-204E-BBF7-EB9E1269C42D}" type="slidenum">
              <a:rPr lang="en-US" smtClean="0"/>
              <a:t>‹#›</a:t>
            </a:fld>
            <a:endParaRPr lang="en-US"/>
          </a:p>
        </p:txBody>
      </p:sp>
      <p:sp>
        <p:nvSpPr>
          <p:cNvPr id="8" name="Rectangle 3">
            <a:extLst>
              <a:ext uri="{FF2B5EF4-FFF2-40B4-BE49-F238E27FC236}">
                <a16:creationId xmlns:a16="http://schemas.microsoft.com/office/drawing/2014/main" id="{3B3FA8D9-D7A3-D54B-51CB-17A2B7025CA3}"/>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84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C97D-C530-4CE4-0372-DA4E49F7B5FC}"/>
              </a:ext>
            </a:extLst>
          </p:cNvPr>
          <p:cNvSpPr>
            <a:spLocks noGrp="1"/>
          </p:cNvSpPr>
          <p:nvPr>
            <p:ph type="title"/>
          </p:nvPr>
        </p:nvSpPr>
        <p:spPr>
          <a:xfrm>
            <a:off x="836612" y="457200"/>
            <a:ext cx="39354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7BA9C-BD57-6B58-98EB-2C96F716228A}"/>
              </a:ext>
            </a:extLst>
          </p:cNvPr>
          <p:cNvSpPr>
            <a:spLocks noGrp="1"/>
          </p:cNvSpPr>
          <p:nvPr>
            <p:ph type="pic" idx="1"/>
          </p:nvPr>
        </p:nvSpPr>
        <p:spPr>
          <a:xfrm>
            <a:off x="5183187" y="987425"/>
            <a:ext cx="630487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0458A19-8E4A-2B12-CB5B-D362F78CCF61}"/>
              </a:ext>
            </a:extLst>
          </p:cNvPr>
          <p:cNvSpPr>
            <a:spLocks noGrp="1"/>
          </p:cNvSpPr>
          <p:nvPr>
            <p:ph type="body" sz="half" idx="2"/>
          </p:nvPr>
        </p:nvSpPr>
        <p:spPr>
          <a:xfrm>
            <a:off x="836612" y="2057400"/>
            <a:ext cx="39354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A6A7B-3BC3-C4CC-06DD-6BF080F3EEF4}"/>
              </a:ext>
            </a:extLst>
          </p:cNvPr>
          <p:cNvSpPr>
            <a:spLocks noGrp="1"/>
          </p:cNvSpPr>
          <p:nvPr>
            <p:ph type="dt" sz="half" idx="10"/>
          </p:nvPr>
        </p:nvSpPr>
        <p:spPr>
          <a:xfrm>
            <a:off x="838200" y="6356350"/>
            <a:ext cx="2743200" cy="365125"/>
          </a:xfrm>
          <a:prstGeom prst="rect">
            <a:avLst/>
          </a:prstGeom>
        </p:spPr>
        <p:txBody>
          <a:bodyPr/>
          <a:lstStyle/>
          <a:p>
            <a:fld id="{E3812E4E-D34A-D94A-8629-8797099AB075}" type="datetime1">
              <a:rPr lang="en-US" smtClean="0"/>
              <a:t>5/26/2026</a:t>
            </a:fld>
            <a:endParaRPr lang="en-US"/>
          </a:p>
        </p:txBody>
      </p:sp>
      <p:sp>
        <p:nvSpPr>
          <p:cNvPr id="6" name="Footer Placeholder 5">
            <a:extLst>
              <a:ext uri="{FF2B5EF4-FFF2-40B4-BE49-F238E27FC236}">
                <a16:creationId xmlns:a16="http://schemas.microsoft.com/office/drawing/2014/main" id="{BB6600C1-A64C-8620-1ED7-CF72B5159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8B14C9-F128-2F03-8F03-66696BF98235}"/>
              </a:ext>
            </a:extLst>
          </p:cNvPr>
          <p:cNvSpPr>
            <a:spLocks noGrp="1"/>
          </p:cNvSpPr>
          <p:nvPr>
            <p:ph type="sldNum" sz="quarter" idx="12"/>
          </p:nvPr>
        </p:nvSpPr>
        <p:spPr/>
        <p:txBody>
          <a:bodyPr/>
          <a:lstStyle/>
          <a:p>
            <a:fld id="{95124EB9-8ED6-204E-BBF7-EB9E1269C42D}" type="slidenum">
              <a:rPr lang="en-US" smtClean="0"/>
              <a:t>‹#›</a:t>
            </a:fld>
            <a:endParaRPr lang="en-US"/>
          </a:p>
        </p:txBody>
      </p:sp>
      <p:sp>
        <p:nvSpPr>
          <p:cNvPr id="8" name="Rectangle 3">
            <a:extLst>
              <a:ext uri="{FF2B5EF4-FFF2-40B4-BE49-F238E27FC236}">
                <a16:creationId xmlns:a16="http://schemas.microsoft.com/office/drawing/2014/main" id="{C09CA24F-EFC0-AF90-9ED2-8B0640644537}"/>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062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710B-2C4D-B654-F541-86B8177E9F22}"/>
              </a:ext>
            </a:extLst>
          </p:cNvPr>
          <p:cNvSpPr>
            <a:spLocks noGrp="1"/>
          </p:cNvSpPr>
          <p:nvPr>
            <p:ph type="title"/>
          </p:nvPr>
        </p:nvSpPr>
        <p:spPr>
          <a:xfrm>
            <a:off x="743239" y="332335"/>
            <a:ext cx="10744822"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02E519-8D6D-24A0-A245-6D8EAF234D83}"/>
              </a:ext>
            </a:extLst>
          </p:cNvPr>
          <p:cNvSpPr>
            <a:spLocks noGrp="1"/>
          </p:cNvSpPr>
          <p:nvPr>
            <p:ph type="body" orient="vert" idx="1"/>
          </p:nvPr>
        </p:nvSpPr>
        <p:spPr>
          <a:xfrm>
            <a:off x="743239" y="1715718"/>
            <a:ext cx="10744822" cy="39438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ADB2B9B-7E85-4DD0-CCDE-DDABE443904C}"/>
              </a:ext>
            </a:extLst>
          </p:cNvPr>
          <p:cNvSpPr>
            <a:spLocks noGrp="1"/>
          </p:cNvSpPr>
          <p:nvPr>
            <p:ph type="ftr" sz="quarter" idx="10"/>
          </p:nvPr>
        </p:nvSpPr>
        <p:spPr>
          <a:xfrm>
            <a:off x="743240" y="5997121"/>
            <a:ext cx="4114800" cy="365125"/>
          </a:xfrm>
        </p:spPr>
        <p:txBody>
          <a:bodyPr/>
          <a:lstStyle/>
          <a:p>
            <a:endParaRPr lang="en-US" dirty="0"/>
          </a:p>
        </p:txBody>
      </p:sp>
      <p:sp>
        <p:nvSpPr>
          <p:cNvPr id="8" name="Slide Number Placeholder 7">
            <a:extLst>
              <a:ext uri="{FF2B5EF4-FFF2-40B4-BE49-F238E27FC236}">
                <a16:creationId xmlns:a16="http://schemas.microsoft.com/office/drawing/2014/main" id="{F250D306-4985-2F50-D1BE-6BA9026DEAA1}"/>
              </a:ext>
            </a:extLst>
          </p:cNvPr>
          <p:cNvSpPr>
            <a:spLocks noGrp="1"/>
          </p:cNvSpPr>
          <p:nvPr>
            <p:ph type="sldNum" sz="quarter" idx="11"/>
          </p:nvPr>
        </p:nvSpPr>
        <p:spPr>
          <a:xfrm>
            <a:off x="8744861" y="5997121"/>
            <a:ext cx="2743200" cy="365125"/>
          </a:xfrm>
        </p:spPr>
        <p:txBody>
          <a:bodyPr/>
          <a:lstStyle/>
          <a:p>
            <a:r>
              <a:rPr lang="en-US"/>
              <a:t>OC HEALTH CARE AGENCY | </a:t>
            </a:r>
            <a:fld id="{95124EB9-8ED6-204E-BBF7-EB9E1269C42D}" type="slidenum">
              <a:rPr lang="en-US" smtClean="0"/>
              <a:pPr/>
              <a:t>‹#›</a:t>
            </a:fld>
            <a:endParaRPr lang="en-US" dirty="0"/>
          </a:p>
        </p:txBody>
      </p:sp>
      <p:sp>
        <p:nvSpPr>
          <p:cNvPr id="9" name="Rectangle 3">
            <a:extLst>
              <a:ext uri="{FF2B5EF4-FFF2-40B4-BE49-F238E27FC236}">
                <a16:creationId xmlns:a16="http://schemas.microsoft.com/office/drawing/2014/main" id="{04283FBA-5995-50C2-65B6-BE1026C9B79A}"/>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81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13BD1-4FA2-E778-D3D4-C09A038DF6A9}"/>
              </a:ext>
            </a:extLst>
          </p:cNvPr>
          <p:cNvSpPr>
            <a:spLocks noGrp="1"/>
          </p:cNvSpPr>
          <p:nvPr>
            <p:ph type="title" orient="vert"/>
          </p:nvPr>
        </p:nvSpPr>
        <p:spPr>
          <a:xfrm>
            <a:off x="8859161" y="365125"/>
            <a:ext cx="2628900" cy="529181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BDC1DCA-C554-E5C5-50EC-333493A279FE}"/>
              </a:ext>
            </a:extLst>
          </p:cNvPr>
          <p:cNvSpPr>
            <a:spLocks noGrp="1"/>
          </p:cNvSpPr>
          <p:nvPr>
            <p:ph type="body" orient="vert" idx="1"/>
          </p:nvPr>
        </p:nvSpPr>
        <p:spPr>
          <a:xfrm>
            <a:off x="743240" y="365125"/>
            <a:ext cx="7963521" cy="52918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78CDFDC8-BB4E-0FB7-ADFA-C398200F12C4}"/>
              </a:ext>
            </a:extLst>
          </p:cNvPr>
          <p:cNvSpPr>
            <a:spLocks noGrp="1"/>
          </p:cNvSpPr>
          <p:nvPr>
            <p:ph type="ftr" sz="quarter" idx="10"/>
          </p:nvPr>
        </p:nvSpPr>
        <p:spPr>
          <a:xfrm>
            <a:off x="743240" y="5997121"/>
            <a:ext cx="4114800" cy="365125"/>
          </a:xfrm>
        </p:spPr>
        <p:txBody>
          <a:bodyPr/>
          <a:lstStyle/>
          <a:p>
            <a:endParaRPr lang="en-US" dirty="0"/>
          </a:p>
        </p:txBody>
      </p:sp>
      <p:sp>
        <p:nvSpPr>
          <p:cNvPr id="8" name="Slide Number Placeholder 7">
            <a:extLst>
              <a:ext uri="{FF2B5EF4-FFF2-40B4-BE49-F238E27FC236}">
                <a16:creationId xmlns:a16="http://schemas.microsoft.com/office/drawing/2014/main" id="{F2983F5F-0116-94A9-429F-71F672DC68AB}"/>
              </a:ext>
            </a:extLst>
          </p:cNvPr>
          <p:cNvSpPr>
            <a:spLocks noGrp="1"/>
          </p:cNvSpPr>
          <p:nvPr>
            <p:ph type="sldNum" sz="quarter" idx="11"/>
          </p:nvPr>
        </p:nvSpPr>
        <p:spPr>
          <a:xfrm>
            <a:off x="8744861" y="5997121"/>
            <a:ext cx="2743200" cy="365125"/>
          </a:xfrm>
        </p:spPr>
        <p:txBody>
          <a:bodyPr/>
          <a:lstStyle/>
          <a:p>
            <a:r>
              <a:rPr lang="en-US"/>
              <a:t>OC HEALTH CARE AGENCY | </a:t>
            </a:r>
            <a:fld id="{95124EB9-8ED6-204E-BBF7-EB9E1269C42D}" type="slidenum">
              <a:rPr lang="en-US" smtClean="0"/>
              <a:pPr/>
              <a:t>‹#›</a:t>
            </a:fld>
            <a:endParaRPr lang="en-US" dirty="0"/>
          </a:p>
        </p:txBody>
      </p:sp>
      <p:sp>
        <p:nvSpPr>
          <p:cNvPr id="9" name="Rectangle 3">
            <a:extLst>
              <a:ext uri="{FF2B5EF4-FFF2-40B4-BE49-F238E27FC236}">
                <a16:creationId xmlns:a16="http://schemas.microsoft.com/office/drawing/2014/main" id="{4F3035E5-C209-2C9A-46C8-04A887E3CC8B}"/>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14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1"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10A69-C0BC-4A5A-8FE4-5D0B5D0F11EE}" type="datetimeFigureOut">
              <a:rPr lang="en-US" dirty="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9289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D94C13A-2751-4329-A060-B0000E5CED53}" type="datetime1">
              <a:rPr lang="en-US" smtClean="0"/>
              <a:t>5/26/2026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148C560E-F586-4C91-862F-D7F35E843D66}" type="slidenum">
              <a:rPr lang="en-US" altLang="en-US" smtClean="0"/>
              <a:pPr>
                <a:defRPr/>
              </a:pPr>
              <a:t>‹#›</a:t>
            </a:fld>
            <a:endParaRPr lang="en-US" altLang="en-US"/>
          </a:p>
        </p:txBody>
      </p:sp>
    </p:spTree>
    <p:extLst>
      <p:ext uri="{BB962C8B-B14F-4D97-AF65-F5344CB8AC3E}">
        <p14:creationId xmlns:p14="http://schemas.microsoft.com/office/powerpoint/2010/main" val="122672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3240" y="2532128"/>
            <a:ext cx="7231663" cy="1325563"/>
          </a:xfrm>
        </p:spPr>
        <p:txBody>
          <a:bodyPr/>
          <a:lstStyle>
            <a:lvl1pPr algn="ctr">
              <a:defRPr sz="6000" cap="all" spc="120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hasCustomPrompt="1"/>
          </p:nvPr>
        </p:nvSpPr>
        <p:spPr>
          <a:xfrm>
            <a:off x="7974903" y="1201921"/>
            <a:ext cx="3513158" cy="4681137"/>
          </a:xfrm>
        </p:spPr>
        <p:txBody>
          <a:bodyPr/>
          <a:lstStyle>
            <a:lvl1pPr marL="502920" indent="-502920">
              <a:spcBef>
                <a:spcPts val="2200"/>
              </a:spcBef>
              <a:buClr>
                <a:schemeClr val="accent3"/>
              </a:buClr>
              <a:buFont typeface="+mj-lt"/>
              <a:buAutoNum type="arabicPeriod"/>
              <a:tabLst>
                <a:tab pos="511175" algn="l"/>
              </a:tabLst>
              <a:defRPr sz="2800" b="1" i="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3">
            <a:extLst>
              <a:ext uri="{FF2B5EF4-FFF2-40B4-BE49-F238E27FC236}">
                <a16:creationId xmlns:a16="http://schemas.microsoft.com/office/drawing/2014/main" id="{4511C7DC-6E39-B3FB-C498-F4C3B8B0436A}"/>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006656DC-0E8E-BADF-63DF-99309255912C}"/>
              </a:ext>
            </a:extLst>
          </p:cNvPr>
          <p:cNvSpPr>
            <a:spLocks noGrp="1"/>
          </p:cNvSpPr>
          <p:nvPr>
            <p:ph type="ftr" sz="quarter" idx="10"/>
          </p:nvPr>
        </p:nvSpPr>
        <p:spPr/>
        <p:txBody>
          <a:bodyPr/>
          <a:lstStyle>
            <a:lvl1pPr>
              <a:defRPr cap="all" baseline="0"/>
            </a:lvl1pPr>
          </a:lstStyle>
          <a:p>
            <a:endParaRPr lang="en-US" cap="all" dirty="0"/>
          </a:p>
        </p:txBody>
      </p:sp>
      <p:sp>
        <p:nvSpPr>
          <p:cNvPr id="7" name="Slide Number Placeholder 6">
            <a:extLst>
              <a:ext uri="{FF2B5EF4-FFF2-40B4-BE49-F238E27FC236}">
                <a16:creationId xmlns:a16="http://schemas.microsoft.com/office/drawing/2014/main" id="{764FBC6D-007B-ABC4-9B91-F9EC6A619C41}"/>
              </a:ext>
            </a:extLst>
          </p:cNvPr>
          <p:cNvSpPr>
            <a:spLocks noGrp="1"/>
          </p:cNvSpPr>
          <p:nvPr>
            <p:ph type="sldNum" sz="quarter" idx="11"/>
          </p:nvPr>
        </p:nvSpPr>
        <p:spPr/>
        <p:txBody>
          <a:bodyPr/>
          <a:lstStyle>
            <a:lvl1pPr>
              <a:defRPr cap="all" baseline="0"/>
            </a:lvl1pPr>
          </a:lstStyle>
          <a:p>
            <a:r>
              <a:rPr lang="en-US"/>
              <a:t>OC HEALTH CARE AGENCY | </a:t>
            </a:r>
            <a:fld id="{95124EB9-8ED6-204E-BBF7-EB9E1269C42D}" type="slidenum">
              <a:rPr lang="en-US" smtClean="0"/>
              <a:pPr/>
              <a:t>‹#›</a:t>
            </a:fld>
            <a:endParaRPr lang="en-US" cap="all" dirty="0"/>
          </a:p>
        </p:txBody>
      </p:sp>
    </p:spTree>
    <p:extLst>
      <p:ext uri="{BB962C8B-B14F-4D97-AF65-F5344CB8AC3E}">
        <p14:creationId xmlns:p14="http://schemas.microsoft.com/office/powerpoint/2010/main" val="397977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Opt 1">
    <p:bg>
      <p:bgRef idx="1001">
        <a:schemeClr val="bg2"/>
      </p:bgRef>
    </p:bg>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A044361F-71D2-FCFB-C850-D5DE6F70CFF0}"/>
              </a:ext>
            </a:extLst>
          </p:cNvPr>
          <p:cNvSpPr/>
          <p:nvPr/>
        </p:nvSpPr>
        <p:spPr>
          <a:xfrm>
            <a:off x="6996869" y="-11017"/>
            <a:ext cx="5195131" cy="688183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6197950 w 12225183"/>
              <a:gd name="connsiteY1" fmla="*/ 3639457 h 7435301"/>
              <a:gd name="connsiteX2" fmla="*/ 12225183 w 12225183"/>
              <a:gd name="connsiteY2" fmla="*/ 0 h 7435301"/>
              <a:gd name="connsiteX3" fmla="*/ 12196176 w 12225183"/>
              <a:gd name="connsiteY3" fmla="*/ 7435301 h 7435301"/>
              <a:gd name="connsiteX4" fmla="*/ 0 w 12225183"/>
              <a:gd name="connsiteY4" fmla="*/ 7429039 h 7435301"/>
              <a:gd name="connsiteX0" fmla="*/ 0 w 12225183"/>
              <a:gd name="connsiteY0" fmla="*/ 7757684 h 7763946"/>
              <a:gd name="connsiteX1" fmla="*/ 4271509 w 12225183"/>
              <a:gd name="connsiteY1" fmla="*/ 0 h 7763946"/>
              <a:gd name="connsiteX2" fmla="*/ 12225183 w 12225183"/>
              <a:gd name="connsiteY2" fmla="*/ 328645 h 7763946"/>
              <a:gd name="connsiteX3" fmla="*/ 12196176 w 12225183"/>
              <a:gd name="connsiteY3" fmla="*/ 7763946 h 7763946"/>
              <a:gd name="connsiteX4" fmla="*/ 0 w 12225183"/>
              <a:gd name="connsiteY4" fmla="*/ 7757684 h 7763946"/>
              <a:gd name="connsiteX0" fmla="*/ 0 w 20675241"/>
              <a:gd name="connsiteY0" fmla="*/ 7778437 h 7778437"/>
              <a:gd name="connsiteX1" fmla="*/ 12721567 w 20675241"/>
              <a:gd name="connsiteY1" fmla="*/ 0 h 7778437"/>
              <a:gd name="connsiteX2" fmla="*/ 20675241 w 20675241"/>
              <a:gd name="connsiteY2" fmla="*/ 328645 h 7778437"/>
              <a:gd name="connsiteX3" fmla="*/ 20646234 w 20675241"/>
              <a:gd name="connsiteY3" fmla="*/ 7763946 h 7778437"/>
              <a:gd name="connsiteX4" fmla="*/ 0 w 20675241"/>
              <a:gd name="connsiteY4" fmla="*/ 7778437 h 7778437"/>
              <a:gd name="connsiteX0" fmla="*/ 0 w 20646234"/>
              <a:gd name="connsiteY0" fmla="*/ 7778437 h 7778437"/>
              <a:gd name="connsiteX1" fmla="*/ 12721567 w 20646234"/>
              <a:gd name="connsiteY1" fmla="*/ 0 h 7778437"/>
              <a:gd name="connsiteX2" fmla="*/ 20646051 w 20646234"/>
              <a:gd name="connsiteY2" fmla="*/ 9039 h 7778437"/>
              <a:gd name="connsiteX3" fmla="*/ 20646234 w 20646234"/>
              <a:gd name="connsiteY3" fmla="*/ 7763946 h 7778437"/>
              <a:gd name="connsiteX4" fmla="*/ 0 w 20646234"/>
              <a:gd name="connsiteY4" fmla="*/ 7778437 h 777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6234" h="7778437">
                <a:moveTo>
                  <a:pt x="0" y="7778437"/>
                </a:moveTo>
                <a:lnTo>
                  <a:pt x="12721567" y="0"/>
                </a:lnTo>
                <a:lnTo>
                  <a:pt x="20646051" y="9039"/>
                </a:lnTo>
                <a:lnTo>
                  <a:pt x="20646234" y="7763946"/>
                </a:lnTo>
                <a:lnTo>
                  <a:pt x="0" y="7778437"/>
                </a:lnTo>
                <a:close/>
              </a:path>
            </a:pathLst>
          </a:custGeom>
          <a:solidFill>
            <a:schemeClr val="bg2">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3239" y="332335"/>
            <a:ext cx="105013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43239" y="1715718"/>
            <a:ext cx="10501303" cy="3943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5B26F5C6-8B00-1D79-39D1-714E7A911B8C}"/>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F72DF69-D722-03F5-CE70-F1DFB84AFC9D}"/>
              </a:ext>
            </a:extLst>
          </p:cNvPr>
          <p:cNvSpPr>
            <a:spLocks noGrp="1"/>
          </p:cNvSpPr>
          <p:nvPr>
            <p:ph type="sldNum" sz="quarter" idx="11"/>
          </p:nvPr>
        </p:nvSpPr>
        <p:spPr/>
        <p:txBody>
          <a:bodyPr/>
          <a:lstStyle>
            <a:lvl1pPr>
              <a:defRPr>
                <a:solidFill>
                  <a:schemeClr val="bg1"/>
                </a:solidFill>
              </a:defRPr>
            </a:lvl1pPr>
          </a:lstStyle>
          <a:p>
            <a:r>
              <a:rPr lang="en-US" dirty="0"/>
              <a:t>OC HEALTH CARE AGENCY | </a:t>
            </a:r>
            <a:fld id="{95124EB9-8ED6-204E-BBF7-EB9E1269C42D}" type="slidenum">
              <a:rPr lang="en-US" smtClean="0"/>
              <a:pPr/>
              <a:t>‹#›</a:t>
            </a:fld>
            <a:endParaRPr lang="en-US" dirty="0"/>
          </a:p>
        </p:txBody>
      </p:sp>
      <p:sp>
        <p:nvSpPr>
          <p:cNvPr id="4" name="Triangle 3">
            <a:extLst>
              <a:ext uri="{FF2B5EF4-FFF2-40B4-BE49-F238E27FC236}">
                <a16:creationId xmlns:a16="http://schemas.microsoft.com/office/drawing/2014/main" id="{D7D9A099-D7F5-59DD-ADA5-9AD5CCCFFFDE}"/>
              </a:ext>
            </a:extLst>
          </p:cNvPr>
          <p:cNvSpPr/>
          <p:nvPr/>
        </p:nvSpPr>
        <p:spPr>
          <a:xfrm>
            <a:off x="7560836" y="4506722"/>
            <a:ext cx="1068643" cy="1150992"/>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1EEAA4F7-8DCA-0DF8-018E-091F34A4D7AD}"/>
              </a:ext>
            </a:extLst>
          </p:cNvPr>
          <p:cNvSpPr/>
          <p:nvPr/>
        </p:nvSpPr>
        <p:spPr>
          <a:xfrm>
            <a:off x="9643049" y="0"/>
            <a:ext cx="1088136" cy="1171987"/>
          </a:xfrm>
          <a:prstGeom prst="triangl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18">
            <a:extLst>
              <a:ext uri="{FF2B5EF4-FFF2-40B4-BE49-F238E27FC236}">
                <a16:creationId xmlns:a16="http://schemas.microsoft.com/office/drawing/2014/main" id="{7A60AA5E-2608-AFA2-34FB-7B2BD76CD392}"/>
              </a:ext>
            </a:extLst>
          </p:cNvPr>
          <p:cNvSpPr/>
          <p:nvPr/>
        </p:nvSpPr>
        <p:spPr>
          <a:xfrm rot="10800000">
            <a:off x="11395963" y="787802"/>
            <a:ext cx="800028" cy="1171987"/>
          </a:xfrm>
          <a:custGeom>
            <a:avLst/>
            <a:gdLst>
              <a:gd name="connsiteX0" fmla="*/ 0 w 1088136"/>
              <a:gd name="connsiteY0" fmla="*/ 1171987 h 1171987"/>
              <a:gd name="connsiteX1" fmla="*/ 544068 w 1088136"/>
              <a:gd name="connsiteY1" fmla="*/ 0 h 1171987"/>
              <a:gd name="connsiteX2" fmla="*/ 1088136 w 1088136"/>
              <a:gd name="connsiteY2" fmla="*/ 1171987 h 1171987"/>
              <a:gd name="connsiteX3" fmla="*/ 0 w 1088136"/>
              <a:gd name="connsiteY3" fmla="*/ 1171987 h 1171987"/>
              <a:gd name="connsiteX0" fmla="*/ 0 w 1088136"/>
              <a:gd name="connsiteY0" fmla="*/ 1171987 h 1171987"/>
              <a:gd name="connsiteX1" fmla="*/ 544068 w 1088136"/>
              <a:gd name="connsiteY1" fmla="*/ 0 h 1171987"/>
              <a:gd name="connsiteX2" fmla="*/ 1088136 w 1088136"/>
              <a:gd name="connsiteY2" fmla="*/ 1171987 h 1171987"/>
              <a:gd name="connsiteX3" fmla="*/ 292099 w 1088136"/>
              <a:gd name="connsiteY3" fmla="*/ 1170247 h 1171987"/>
              <a:gd name="connsiteX4" fmla="*/ 0 w 1088136"/>
              <a:gd name="connsiteY4" fmla="*/ 1171987 h 1171987"/>
              <a:gd name="connsiteX0" fmla="*/ 0 w 1088136"/>
              <a:gd name="connsiteY0" fmla="*/ 1171987 h 1171987"/>
              <a:gd name="connsiteX1" fmla="*/ 299444 w 1088136"/>
              <a:gd name="connsiteY1" fmla="*/ 549630 h 1171987"/>
              <a:gd name="connsiteX2" fmla="*/ 544068 w 1088136"/>
              <a:gd name="connsiteY2" fmla="*/ 0 h 1171987"/>
              <a:gd name="connsiteX3" fmla="*/ 1088136 w 1088136"/>
              <a:gd name="connsiteY3" fmla="*/ 1171987 h 1171987"/>
              <a:gd name="connsiteX4" fmla="*/ 292099 w 1088136"/>
              <a:gd name="connsiteY4" fmla="*/ 1170247 h 1171987"/>
              <a:gd name="connsiteX5" fmla="*/ 0 w 1088136"/>
              <a:gd name="connsiteY5" fmla="*/ 1171987 h 1171987"/>
              <a:gd name="connsiteX0" fmla="*/ 0 w 796037"/>
              <a:gd name="connsiteY0" fmla="*/ 1170247 h 1171987"/>
              <a:gd name="connsiteX1" fmla="*/ 7345 w 796037"/>
              <a:gd name="connsiteY1" fmla="*/ 549630 h 1171987"/>
              <a:gd name="connsiteX2" fmla="*/ 251969 w 796037"/>
              <a:gd name="connsiteY2" fmla="*/ 0 h 1171987"/>
              <a:gd name="connsiteX3" fmla="*/ 796037 w 796037"/>
              <a:gd name="connsiteY3" fmla="*/ 1171987 h 1171987"/>
              <a:gd name="connsiteX4" fmla="*/ 0 w 796037"/>
              <a:gd name="connsiteY4" fmla="*/ 1170247 h 1171987"/>
              <a:gd name="connsiteX0" fmla="*/ 3991 w 800028"/>
              <a:gd name="connsiteY0" fmla="*/ 1170247 h 1171987"/>
              <a:gd name="connsiteX1" fmla="*/ 450 w 800028"/>
              <a:gd name="connsiteY1" fmla="*/ 567773 h 1171987"/>
              <a:gd name="connsiteX2" fmla="*/ 255960 w 800028"/>
              <a:gd name="connsiteY2" fmla="*/ 0 h 1171987"/>
              <a:gd name="connsiteX3" fmla="*/ 800028 w 800028"/>
              <a:gd name="connsiteY3" fmla="*/ 1171987 h 1171987"/>
              <a:gd name="connsiteX4" fmla="*/ 3991 w 800028"/>
              <a:gd name="connsiteY4" fmla="*/ 1170247 h 117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28" h="1171987">
                <a:moveTo>
                  <a:pt x="3991" y="1170247"/>
                </a:moveTo>
                <a:cubicBezTo>
                  <a:pt x="6439" y="963375"/>
                  <a:pt x="-1998" y="774645"/>
                  <a:pt x="450" y="567773"/>
                </a:cubicBezTo>
                <a:lnTo>
                  <a:pt x="255960" y="0"/>
                </a:lnTo>
                <a:lnTo>
                  <a:pt x="800028" y="1171987"/>
                </a:lnTo>
                <a:lnTo>
                  <a:pt x="3991" y="1170247"/>
                </a:lnTo>
                <a:close/>
              </a:path>
            </a:pathLst>
          </a:cu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1A2C0989-31C3-4298-A0B4-1FDFD3D97AF0}"/>
              </a:ext>
            </a:extLst>
          </p:cNvPr>
          <p:cNvSpPr/>
          <p:nvPr/>
        </p:nvSpPr>
        <p:spPr>
          <a:xfrm rot="10800000">
            <a:off x="7565161" y="5660837"/>
            <a:ext cx="1068642" cy="1216331"/>
          </a:xfrm>
          <a:prstGeom prst="triangle">
            <a:avLst/>
          </a:prstGeom>
          <a:solidFill>
            <a:schemeClr val="tx2">
              <a:alpha val="2456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135F6A6D-6514-AF22-B1DD-5C2BC692E153}"/>
              </a:ext>
            </a:extLst>
          </p:cNvPr>
          <p:cNvSpPr/>
          <p:nvPr/>
        </p:nvSpPr>
        <p:spPr>
          <a:xfrm rot="10800000">
            <a:off x="6493189" y="5660836"/>
            <a:ext cx="1068642" cy="12163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D642F2D3-7A5E-64F6-2F62-E2B402DA9EAE}"/>
              </a:ext>
            </a:extLst>
          </p:cNvPr>
          <p:cNvSpPr/>
          <p:nvPr/>
        </p:nvSpPr>
        <p:spPr>
          <a:xfrm rot="10800000">
            <a:off x="8182233" y="0"/>
            <a:ext cx="2004883" cy="2165994"/>
          </a:xfrm>
          <a:prstGeom prst="triangl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8">
            <a:extLst>
              <a:ext uri="{FF2B5EF4-FFF2-40B4-BE49-F238E27FC236}">
                <a16:creationId xmlns:a16="http://schemas.microsoft.com/office/drawing/2014/main" id="{C53D1322-C1AC-3FD1-70CC-8ABE64EA40E3}"/>
              </a:ext>
            </a:extLst>
          </p:cNvPr>
          <p:cNvSpPr/>
          <p:nvPr/>
        </p:nvSpPr>
        <p:spPr>
          <a:xfrm rot="10800000">
            <a:off x="11395963" y="4804631"/>
            <a:ext cx="800028" cy="1171987"/>
          </a:xfrm>
          <a:custGeom>
            <a:avLst/>
            <a:gdLst>
              <a:gd name="connsiteX0" fmla="*/ 0 w 1088136"/>
              <a:gd name="connsiteY0" fmla="*/ 1171987 h 1171987"/>
              <a:gd name="connsiteX1" fmla="*/ 544068 w 1088136"/>
              <a:gd name="connsiteY1" fmla="*/ 0 h 1171987"/>
              <a:gd name="connsiteX2" fmla="*/ 1088136 w 1088136"/>
              <a:gd name="connsiteY2" fmla="*/ 1171987 h 1171987"/>
              <a:gd name="connsiteX3" fmla="*/ 0 w 1088136"/>
              <a:gd name="connsiteY3" fmla="*/ 1171987 h 1171987"/>
              <a:gd name="connsiteX0" fmla="*/ 0 w 1088136"/>
              <a:gd name="connsiteY0" fmla="*/ 1171987 h 1171987"/>
              <a:gd name="connsiteX1" fmla="*/ 544068 w 1088136"/>
              <a:gd name="connsiteY1" fmla="*/ 0 h 1171987"/>
              <a:gd name="connsiteX2" fmla="*/ 1088136 w 1088136"/>
              <a:gd name="connsiteY2" fmla="*/ 1171987 h 1171987"/>
              <a:gd name="connsiteX3" fmla="*/ 292099 w 1088136"/>
              <a:gd name="connsiteY3" fmla="*/ 1170247 h 1171987"/>
              <a:gd name="connsiteX4" fmla="*/ 0 w 1088136"/>
              <a:gd name="connsiteY4" fmla="*/ 1171987 h 1171987"/>
              <a:gd name="connsiteX0" fmla="*/ 0 w 1088136"/>
              <a:gd name="connsiteY0" fmla="*/ 1171987 h 1171987"/>
              <a:gd name="connsiteX1" fmla="*/ 299444 w 1088136"/>
              <a:gd name="connsiteY1" fmla="*/ 549630 h 1171987"/>
              <a:gd name="connsiteX2" fmla="*/ 544068 w 1088136"/>
              <a:gd name="connsiteY2" fmla="*/ 0 h 1171987"/>
              <a:gd name="connsiteX3" fmla="*/ 1088136 w 1088136"/>
              <a:gd name="connsiteY3" fmla="*/ 1171987 h 1171987"/>
              <a:gd name="connsiteX4" fmla="*/ 292099 w 1088136"/>
              <a:gd name="connsiteY4" fmla="*/ 1170247 h 1171987"/>
              <a:gd name="connsiteX5" fmla="*/ 0 w 1088136"/>
              <a:gd name="connsiteY5" fmla="*/ 1171987 h 1171987"/>
              <a:gd name="connsiteX0" fmla="*/ 0 w 796037"/>
              <a:gd name="connsiteY0" fmla="*/ 1170247 h 1171987"/>
              <a:gd name="connsiteX1" fmla="*/ 7345 w 796037"/>
              <a:gd name="connsiteY1" fmla="*/ 549630 h 1171987"/>
              <a:gd name="connsiteX2" fmla="*/ 251969 w 796037"/>
              <a:gd name="connsiteY2" fmla="*/ 0 h 1171987"/>
              <a:gd name="connsiteX3" fmla="*/ 796037 w 796037"/>
              <a:gd name="connsiteY3" fmla="*/ 1171987 h 1171987"/>
              <a:gd name="connsiteX4" fmla="*/ 0 w 796037"/>
              <a:gd name="connsiteY4" fmla="*/ 1170247 h 1171987"/>
              <a:gd name="connsiteX0" fmla="*/ 3991 w 800028"/>
              <a:gd name="connsiteY0" fmla="*/ 1170247 h 1171987"/>
              <a:gd name="connsiteX1" fmla="*/ 450 w 800028"/>
              <a:gd name="connsiteY1" fmla="*/ 567773 h 1171987"/>
              <a:gd name="connsiteX2" fmla="*/ 255960 w 800028"/>
              <a:gd name="connsiteY2" fmla="*/ 0 h 1171987"/>
              <a:gd name="connsiteX3" fmla="*/ 800028 w 800028"/>
              <a:gd name="connsiteY3" fmla="*/ 1171987 h 1171987"/>
              <a:gd name="connsiteX4" fmla="*/ 3991 w 800028"/>
              <a:gd name="connsiteY4" fmla="*/ 1170247 h 117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28" h="1171987">
                <a:moveTo>
                  <a:pt x="3991" y="1170247"/>
                </a:moveTo>
                <a:cubicBezTo>
                  <a:pt x="6439" y="963375"/>
                  <a:pt x="-1998" y="774645"/>
                  <a:pt x="450" y="567773"/>
                </a:cubicBezTo>
                <a:lnTo>
                  <a:pt x="255960" y="0"/>
                </a:lnTo>
                <a:lnTo>
                  <a:pt x="800028" y="1171987"/>
                </a:lnTo>
                <a:lnTo>
                  <a:pt x="3991" y="1170247"/>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a:extLst>
              <a:ext uri="{FF2B5EF4-FFF2-40B4-BE49-F238E27FC236}">
                <a16:creationId xmlns:a16="http://schemas.microsoft.com/office/drawing/2014/main" id="{56581113-5CDF-FC43-AEEF-4760F649A3C3}"/>
              </a:ext>
            </a:extLst>
          </p:cNvPr>
          <p:cNvSpPr>
            <a:spLocks noGrp="1"/>
          </p:cNvSpPr>
          <p:nvPr>
            <p:ph type="pic" sz="quarter" idx="12"/>
          </p:nvPr>
        </p:nvSpPr>
        <p:spPr>
          <a:xfrm>
            <a:off x="6616700" y="787401"/>
            <a:ext cx="4763782" cy="2641198"/>
          </a:xfrm>
          <a:prstGeom prst="parallelogram">
            <a:avLst>
              <a:gd name="adj" fmla="val 47119"/>
            </a:avLst>
          </a:prstGeom>
          <a:solidFill>
            <a:schemeClr val="accent3">
              <a:lumMod val="60000"/>
              <a:lumOff val="40000"/>
            </a:schemeClr>
          </a:solidFill>
        </p:spPr>
        <p:txBody>
          <a:bodyPr/>
          <a:lstStyle/>
          <a:p>
            <a:r>
              <a:rPr lang="en-US"/>
              <a:t>Click icon to add picture</a:t>
            </a:r>
          </a:p>
        </p:txBody>
      </p:sp>
      <p:sp>
        <p:nvSpPr>
          <p:cNvPr id="13" name="Triangle 12">
            <a:extLst>
              <a:ext uri="{FF2B5EF4-FFF2-40B4-BE49-F238E27FC236}">
                <a16:creationId xmlns:a16="http://schemas.microsoft.com/office/drawing/2014/main" id="{32F48E7B-2B7D-5A55-1BA1-62BA6DE72E27}"/>
              </a:ext>
            </a:extLst>
          </p:cNvPr>
          <p:cNvSpPr/>
          <p:nvPr userDrawn="1"/>
        </p:nvSpPr>
        <p:spPr>
          <a:xfrm>
            <a:off x="5956771" y="5654489"/>
            <a:ext cx="1068642" cy="1216331"/>
          </a:xfrm>
          <a:prstGeom prst="triangle">
            <a:avLst/>
          </a:prstGeom>
          <a:solidFill>
            <a:schemeClr val="tx2">
              <a:alpha val="2456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393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Opt 2">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FE081867-6569-4870-4889-B2E60C36BE33}"/>
              </a:ext>
            </a:extLst>
          </p:cNvPr>
          <p:cNvSpPr>
            <a:spLocks noGrp="1"/>
          </p:cNvSpPr>
          <p:nvPr>
            <p:ph type="pic" sz="quarter" idx="12"/>
          </p:nvPr>
        </p:nvSpPr>
        <p:spPr>
          <a:xfrm>
            <a:off x="-2463" y="0"/>
            <a:ext cx="6610092" cy="6858000"/>
          </a:xfrm>
          <a:custGeom>
            <a:avLst/>
            <a:gdLst>
              <a:gd name="connsiteX0" fmla="*/ 1889046 w 6604000"/>
              <a:gd name="connsiteY0" fmla="*/ 6857939 h 6858000"/>
              <a:gd name="connsiteX1" fmla="*/ 1894239 w 6604000"/>
              <a:gd name="connsiteY1" fmla="*/ 6858000 h 6858000"/>
              <a:gd name="connsiteX2" fmla="*/ 1888997 w 6604000"/>
              <a:gd name="connsiteY2" fmla="*/ 6858000 h 6858000"/>
              <a:gd name="connsiteX3" fmla="*/ 1889074 w 6604000"/>
              <a:gd name="connsiteY3" fmla="*/ 6858000 h 6858000"/>
              <a:gd name="connsiteX4" fmla="*/ 0 w 6604000"/>
              <a:gd name="connsiteY4" fmla="*/ 4655671 h 6858000"/>
              <a:gd name="connsiteX5" fmla="*/ 1010764 w 6604000"/>
              <a:gd name="connsiteY5" fmla="*/ 6810708 h 6858000"/>
              <a:gd name="connsiteX6" fmla="*/ 1028077 w 6604000"/>
              <a:gd name="connsiteY6" fmla="*/ 6847810 h 6858000"/>
              <a:gd name="connsiteX7" fmla="*/ 1028166 w 6604000"/>
              <a:gd name="connsiteY7" fmla="*/ 6847811 h 6858000"/>
              <a:gd name="connsiteX8" fmla="*/ 1032945 w 6604000"/>
              <a:gd name="connsiteY8" fmla="*/ 6858000 h 6858000"/>
              <a:gd name="connsiteX9" fmla="*/ 0 w 6604000"/>
              <a:gd name="connsiteY9" fmla="*/ 6858000 h 6858000"/>
              <a:gd name="connsiteX10" fmla="*/ 0 w 6604000"/>
              <a:gd name="connsiteY10" fmla="*/ 0 h 6858000"/>
              <a:gd name="connsiteX11" fmla="*/ 3048676 w 6604000"/>
              <a:gd name="connsiteY11" fmla="*/ 0 h 6858000"/>
              <a:gd name="connsiteX12" fmla="*/ 2841171 w 6604000"/>
              <a:gd name="connsiteY12" fmla="*/ 1213 h 6858000"/>
              <a:gd name="connsiteX13" fmla="*/ 5164523 w 6604000"/>
              <a:gd name="connsiteY13" fmla="*/ 4979097 h 6858000"/>
              <a:gd name="connsiteX14" fmla="*/ 5727545 w 6604000"/>
              <a:gd name="connsiteY14" fmla="*/ 4985721 h 6858000"/>
              <a:gd name="connsiteX15" fmla="*/ 6604000 w 6604000"/>
              <a:gd name="connsiteY15" fmla="*/ 6854371 h 6858000"/>
              <a:gd name="connsiteX16" fmla="*/ 6604000 w 6604000"/>
              <a:gd name="connsiteY16" fmla="*/ 6858000 h 6858000"/>
              <a:gd name="connsiteX17" fmla="*/ 1894239 w 6604000"/>
              <a:gd name="connsiteY17" fmla="*/ 6858000 h 6858000"/>
              <a:gd name="connsiteX18" fmla="*/ 3548 w 6604000"/>
              <a:gd name="connsiteY18" fmla="*/ 2791932 h 6858000"/>
              <a:gd name="connsiteX19" fmla="*/ 3536 w 6604000"/>
              <a:gd name="connsiteY19" fmla="*/ 2803014 h 6858000"/>
              <a:gd name="connsiteX20" fmla="*/ 0 w 6604000"/>
              <a:gd name="connsiteY20" fmla="*/ 2795409 h 6858000"/>
              <a:gd name="connsiteX0" fmla="*/ 1898571 w 6613525"/>
              <a:gd name="connsiteY0" fmla="*/ 6857939 h 6858000"/>
              <a:gd name="connsiteX1" fmla="*/ 1903764 w 6613525"/>
              <a:gd name="connsiteY1" fmla="*/ 6858000 h 6858000"/>
              <a:gd name="connsiteX2" fmla="*/ 1898522 w 6613525"/>
              <a:gd name="connsiteY2" fmla="*/ 6858000 h 6858000"/>
              <a:gd name="connsiteX3" fmla="*/ 1898599 w 6613525"/>
              <a:gd name="connsiteY3" fmla="*/ 6858000 h 6858000"/>
              <a:gd name="connsiteX4" fmla="*/ 1898571 w 6613525"/>
              <a:gd name="connsiteY4" fmla="*/ 6857939 h 6858000"/>
              <a:gd name="connsiteX5" fmla="*/ 9525 w 6613525"/>
              <a:gd name="connsiteY5" fmla="*/ 4655671 h 6858000"/>
              <a:gd name="connsiteX6" fmla="*/ 1020289 w 6613525"/>
              <a:gd name="connsiteY6" fmla="*/ 6810708 h 6858000"/>
              <a:gd name="connsiteX7" fmla="*/ 1037602 w 6613525"/>
              <a:gd name="connsiteY7" fmla="*/ 6847810 h 6858000"/>
              <a:gd name="connsiteX8" fmla="*/ 1037691 w 6613525"/>
              <a:gd name="connsiteY8" fmla="*/ 6847811 h 6858000"/>
              <a:gd name="connsiteX9" fmla="*/ 1042470 w 6613525"/>
              <a:gd name="connsiteY9" fmla="*/ 6858000 h 6858000"/>
              <a:gd name="connsiteX10" fmla="*/ 9525 w 6613525"/>
              <a:gd name="connsiteY10" fmla="*/ 6858000 h 6858000"/>
              <a:gd name="connsiteX11" fmla="*/ 9525 w 6613525"/>
              <a:gd name="connsiteY11" fmla="*/ 4655671 h 6858000"/>
              <a:gd name="connsiteX12" fmla="*/ 9525 w 6613525"/>
              <a:gd name="connsiteY12" fmla="*/ 0 h 6858000"/>
              <a:gd name="connsiteX13" fmla="*/ 3058201 w 6613525"/>
              <a:gd name="connsiteY13" fmla="*/ 0 h 6858000"/>
              <a:gd name="connsiteX14" fmla="*/ 2850696 w 6613525"/>
              <a:gd name="connsiteY14" fmla="*/ 1213 h 6858000"/>
              <a:gd name="connsiteX15" fmla="*/ 5174048 w 6613525"/>
              <a:gd name="connsiteY15" fmla="*/ 4979097 h 6858000"/>
              <a:gd name="connsiteX16" fmla="*/ 5737070 w 6613525"/>
              <a:gd name="connsiteY16" fmla="*/ 4985721 h 6858000"/>
              <a:gd name="connsiteX17" fmla="*/ 6613525 w 6613525"/>
              <a:gd name="connsiteY17" fmla="*/ 6854371 h 6858000"/>
              <a:gd name="connsiteX18" fmla="*/ 6613525 w 6613525"/>
              <a:gd name="connsiteY18" fmla="*/ 6858000 h 6858000"/>
              <a:gd name="connsiteX19" fmla="*/ 1903764 w 6613525"/>
              <a:gd name="connsiteY19" fmla="*/ 6858000 h 6858000"/>
              <a:gd name="connsiteX20" fmla="*/ 13073 w 6613525"/>
              <a:gd name="connsiteY20" fmla="*/ 2791932 h 6858000"/>
              <a:gd name="connsiteX21" fmla="*/ 13061 w 6613525"/>
              <a:gd name="connsiteY21" fmla="*/ 2803014 h 6858000"/>
              <a:gd name="connsiteX22" fmla="*/ 0 w 6613525"/>
              <a:gd name="connsiteY22" fmla="*/ 2122309 h 6858000"/>
              <a:gd name="connsiteX23" fmla="*/ 9525 w 6613525"/>
              <a:gd name="connsiteY23" fmla="*/ 0 h 6858000"/>
              <a:gd name="connsiteX0" fmla="*/ 1889046 w 6604000"/>
              <a:gd name="connsiteY0" fmla="*/ 6857939 h 6858000"/>
              <a:gd name="connsiteX1" fmla="*/ 1894239 w 6604000"/>
              <a:gd name="connsiteY1" fmla="*/ 6858000 h 6858000"/>
              <a:gd name="connsiteX2" fmla="*/ 1888997 w 6604000"/>
              <a:gd name="connsiteY2" fmla="*/ 6858000 h 6858000"/>
              <a:gd name="connsiteX3" fmla="*/ 1889074 w 6604000"/>
              <a:gd name="connsiteY3" fmla="*/ 6858000 h 6858000"/>
              <a:gd name="connsiteX4" fmla="*/ 1889046 w 6604000"/>
              <a:gd name="connsiteY4" fmla="*/ 6857939 h 6858000"/>
              <a:gd name="connsiteX5" fmla="*/ 0 w 6604000"/>
              <a:gd name="connsiteY5" fmla="*/ 4655671 h 6858000"/>
              <a:gd name="connsiteX6" fmla="*/ 1010764 w 6604000"/>
              <a:gd name="connsiteY6" fmla="*/ 6810708 h 6858000"/>
              <a:gd name="connsiteX7" fmla="*/ 1028077 w 6604000"/>
              <a:gd name="connsiteY7" fmla="*/ 6847810 h 6858000"/>
              <a:gd name="connsiteX8" fmla="*/ 1028166 w 6604000"/>
              <a:gd name="connsiteY8" fmla="*/ 6847811 h 6858000"/>
              <a:gd name="connsiteX9" fmla="*/ 1032945 w 6604000"/>
              <a:gd name="connsiteY9" fmla="*/ 6858000 h 6858000"/>
              <a:gd name="connsiteX10" fmla="*/ 0 w 6604000"/>
              <a:gd name="connsiteY10" fmla="*/ 6858000 h 6858000"/>
              <a:gd name="connsiteX11" fmla="*/ 0 w 6604000"/>
              <a:gd name="connsiteY11" fmla="*/ 4655671 h 6858000"/>
              <a:gd name="connsiteX12" fmla="*/ 0 w 6604000"/>
              <a:gd name="connsiteY12" fmla="*/ 0 h 6858000"/>
              <a:gd name="connsiteX13" fmla="*/ 3048676 w 6604000"/>
              <a:gd name="connsiteY13" fmla="*/ 0 h 6858000"/>
              <a:gd name="connsiteX14" fmla="*/ 2841171 w 6604000"/>
              <a:gd name="connsiteY14" fmla="*/ 1213 h 6858000"/>
              <a:gd name="connsiteX15" fmla="*/ 5164523 w 6604000"/>
              <a:gd name="connsiteY15" fmla="*/ 4979097 h 6858000"/>
              <a:gd name="connsiteX16" fmla="*/ 5727545 w 6604000"/>
              <a:gd name="connsiteY16" fmla="*/ 4985721 h 6858000"/>
              <a:gd name="connsiteX17" fmla="*/ 6604000 w 6604000"/>
              <a:gd name="connsiteY17" fmla="*/ 6854371 h 6858000"/>
              <a:gd name="connsiteX18" fmla="*/ 6604000 w 6604000"/>
              <a:gd name="connsiteY18" fmla="*/ 6858000 h 6858000"/>
              <a:gd name="connsiteX19" fmla="*/ 1894239 w 6604000"/>
              <a:gd name="connsiteY19" fmla="*/ 6858000 h 6858000"/>
              <a:gd name="connsiteX20" fmla="*/ 3548 w 6604000"/>
              <a:gd name="connsiteY20" fmla="*/ 2791932 h 6858000"/>
              <a:gd name="connsiteX21" fmla="*/ 3536 w 6604000"/>
              <a:gd name="connsiteY21" fmla="*/ 2803014 h 6858000"/>
              <a:gd name="connsiteX22" fmla="*/ 0 w 6604000"/>
              <a:gd name="connsiteY22" fmla="*/ 0 h 6858000"/>
              <a:gd name="connsiteX0" fmla="*/ 1889046 w 6604000"/>
              <a:gd name="connsiteY0" fmla="*/ 6857939 h 6858000"/>
              <a:gd name="connsiteX1" fmla="*/ 1894239 w 6604000"/>
              <a:gd name="connsiteY1" fmla="*/ 6858000 h 6858000"/>
              <a:gd name="connsiteX2" fmla="*/ 1888997 w 6604000"/>
              <a:gd name="connsiteY2" fmla="*/ 6858000 h 6858000"/>
              <a:gd name="connsiteX3" fmla="*/ 1889074 w 6604000"/>
              <a:gd name="connsiteY3" fmla="*/ 6858000 h 6858000"/>
              <a:gd name="connsiteX4" fmla="*/ 1889046 w 6604000"/>
              <a:gd name="connsiteY4" fmla="*/ 6857939 h 6858000"/>
              <a:gd name="connsiteX5" fmla="*/ 0 w 6604000"/>
              <a:gd name="connsiteY5" fmla="*/ 4655671 h 6858000"/>
              <a:gd name="connsiteX6" fmla="*/ 1010764 w 6604000"/>
              <a:gd name="connsiteY6" fmla="*/ 6810708 h 6858000"/>
              <a:gd name="connsiteX7" fmla="*/ 1028077 w 6604000"/>
              <a:gd name="connsiteY7" fmla="*/ 6847810 h 6858000"/>
              <a:gd name="connsiteX8" fmla="*/ 1028166 w 6604000"/>
              <a:gd name="connsiteY8" fmla="*/ 6847811 h 6858000"/>
              <a:gd name="connsiteX9" fmla="*/ 1032945 w 6604000"/>
              <a:gd name="connsiteY9" fmla="*/ 6858000 h 6858000"/>
              <a:gd name="connsiteX10" fmla="*/ 0 w 6604000"/>
              <a:gd name="connsiteY10" fmla="*/ 6858000 h 6858000"/>
              <a:gd name="connsiteX11" fmla="*/ 0 w 6604000"/>
              <a:gd name="connsiteY11" fmla="*/ 4655671 h 6858000"/>
              <a:gd name="connsiteX12" fmla="*/ 0 w 6604000"/>
              <a:gd name="connsiteY12" fmla="*/ 0 h 6858000"/>
              <a:gd name="connsiteX13" fmla="*/ 3048676 w 6604000"/>
              <a:gd name="connsiteY13" fmla="*/ 0 h 6858000"/>
              <a:gd name="connsiteX14" fmla="*/ 2841171 w 6604000"/>
              <a:gd name="connsiteY14" fmla="*/ 1213 h 6858000"/>
              <a:gd name="connsiteX15" fmla="*/ 5164523 w 6604000"/>
              <a:gd name="connsiteY15" fmla="*/ 4979097 h 6858000"/>
              <a:gd name="connsiteX16" fmla="*/ 5727545 w 6604000"/>
              <a:gd name="connsiteY16" fmla="*/ 4985721 h 6858000"/>
              <a:gd name="connsiteX17" fmla="*/ 6604000 w 6604000"/>
              <a:gd name="connsiteY17" fmla="*/ 6854371 h 6858000"/>
              <a:gd name="connsiteX18" fmla="*/ 6604000 w 6604000"/>
              <a:gd name="connsiteY18" fmla="*/ 6858000 h 6858000"/>
              <a:gd name="connsiteX19" fmla="*/ 1894239 w 6604000"/>
              <a:gd name="connsiteY19" fmla="*/ 6858000 h 6858000"/>
              <a:gd name="connsiteX20" fmla="*/ 3548 w 6604000"/>
              <a:gd name="connsiteY20" fmla="*/ 2791932 h 6858000"/>
              <a:gd name="connsiteX21" fmla="*/ 228961 w 6604000"/>
              <a:gd name="connsiteY21" fmla="*/ 2485514 h 6858000"/>
              <a:gd name="connsiteX22" fmla="*/ 0 w 6604000"/>
              <a:gd name="connsiteY22" fmla="*/ 0 h 6858000"/>
              <a:gd name="connsiteX0" fmla="*/ 1889046 w 6604000"/>
              <a:gd name="connsiteY0" fmla="*/ 6857939 h 6858000"/>
              <a:gd name="connsiteX1" fmla="*/ 1894239 w 6604000"/>
              <a:gd name="connsiteY1" fmla="*/ 6858000 h 6858000"/>
              <a:gd name="connsiteX2" fmla="*/ 1888997 w 6604000"/>
              <a:gd name="connsiteY2" fmla="*/ 6858000 h 6858000"/>
              <a:gd name="connsiteX3" fmla="*/ 1889074 w 6604000"/>
              <a:gd name="connsiteY3" fmla="*/ 6858000 h 6858000"/>
              <a:gd name="connsiteX4" fmla="*/ 1889046 w 6604000"/>
              <a:gd name="connsiteY4" fmla="*/ 6857939 h 6858000"/>
              <a:gd name="connsiteX5" fmla="*/ 0 w 6604000"/>
              <a:gd name="connsiteY5" fmla="*/ 4655671 h 6858000"/>
              <a:gd name="connsiteX6" fmla="*/ 1010764 w 6604000"/>
              <a:gd name="connsiteY6" fmla="*/ 6810708 h 6858000"/>
              <a:gd name="connsiteX7" fmla="*/ 1028077 w 6604000"/>
              <a:gd name="connsiteY7" fmla="*/ 6847810 h 6858000"/>
              <a:gd name="connsiteX8" fmla="*/ 1028166 w 6604000"/>
              <a:gd name="connsiteY8" fmla="*/ 6847811 h 6858000"/>
              <a:gd name="connsiteX9" fmla="*/ 1032945 w 6604000"/>
              <a:gd name="connsiteY9" fmla="*/ 6858000 h 6858000"/>
              <a:gd name="connsiteX10" fmla="*/ 0 w 6604000"/>
              <a:gd name="connsiteY10" fmla="*/ 6858000 h 6858000"/>
              <a:gd name="connsiteX11" fmla="*/ 0 w 6604000"/>
              <a:gd name="connsiteY11" fmla="*/ 4655671 h 6858000"/>
              <a:gd name="connsiteX12" fmla="*/ 0 w 6604000"/>
              <a:gd name="connsiteY12" fmla="*/ 0 h 6858000"/>
              <a:gd name="connsiteX13" fmla="*/ 3048676 w 6604000"/>
              <a:gd name="connsiteY13" fmla="*/ 0 h 6858000"/>
              <a:gd name="connsiteX14" fmla="*/ 2841171 w 6604000"/>
              <a:gd name="connsiteY14" fmla="*/ 1213 h 6858000"/>
              <a:gd name="connsiteX15" fmla="*/ 5164523 w 6604000"/>
              <a:gd name="connsiteY15" fmla="*/ 4979097 h 6858000"/>
              <a:gd name="connsiteX16" fmla="*/ 5727545 w 6604000"/>
              <a:gd name="connsiteY16" fmla="*/ 4985721 h 6858000"/>
              <a:gd name="connsiteX17" fmla="*/ 6604000 w 6604000"/>
              <a:gd name="connsiteY17" fmla="*/ 6854371 h 6858000"/>
              <a:gd name="connsiteX18" fmla="*/ 6604000 w 6604000"/>
              <a:gd name="connsiteY18" fmla="*/ 6858000 h 6858000"/>
              <a:gd name="connsiteX19" fmla="*/ 1894239 w 6604000"/>
              <a:gd name="connsiteY19" fmla="*/ 6858000 h 6858000"/>
              <a:gd name="connsiteX20" fmla="*/ 3548 w 6604000"/>
              <a:gd name="connsiteY20" fmla="*/ 2791932 h 6858000"/>
              <a:gd name="connsiteX21" fmla="*/ 0 w 6604000"/>
              <a:gd name="connsiteY21" fmla="*/ 0 h 6858000"/>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1023158 w 6616394"/>
              <a:gd name="connsiteY6" fmla="*/ 6810708 h 6858000"/>
              <a:gd name="connsiteX7" fmla="*/ 1040471 w 6616394"/>
              <a:gd name="connsiteY7" fmla="*/ 6847810 h 6858000"/>
              <a:gd name="connsiteX8" fmla="*/ 1040560 w 6616394"/>
              <a:gd name="connsiteY8" fmla="*/ 6847811 h 6858000"/>
              <a:gd name="connsiteX9" fmla="*/ 1045339 w 6616394"/>
              <a:gd name="connsiteY9" fmla="*/ 6858000 h 6858000"/>
              <a:gd name="connsiteX10" fmla="*/ 12394 w 6616394"/>
              <a:gd name="connsiteY10" fmla="*/ 6858000 h 6858000"/>
              <a:gd name="connsiteX11" fmla="*/ 12394 w 6616394"/>
              <a:gd name="connsiteY11" fmla="*/ 4655671 h 6858000"/>
              <a:gd name="connsiteX12" fmla="*/ 12394 w 6616394"/>
              <a:gd name="connsiteY12" fmla="*/ 0 h 6858000"/>
              <a:gd name="connsiteX13" fmla="*/ 3061070 w 6616394"/>
              <a:gd name="connsiteY13" fmla="*/ 0 h 6858000"/>
              <a:gd name="connsiteX14" fmla="*/ 2853565 w 6616394"/>
              <a:gd name="connsiteY14" fmla="*/ 1213 h 6858000"/>
              <a:gd name="connsiteX15" fmla="*/ 5176917 w 6616394"/>
              <a:gd name="connsiteY15" fmla="*/ 4979097 h 6858000"/>
              <a:gd name="connsiteX16" fmla="*/ 5739939 w 6616394"/>
              <a:gd name="connsiteY16" fmla="*/ 4985721 h 6858000"/>
              <a:gd name="connsiteX17" fmla="*/ 6616394 w 6616394"/>
              <a:gd name="connsiteY17" fmla="*/ 6854371 h 6858000"/>
              <a:gd name="connsiteX18" fmla="*/ 6616394 w 6616394"/>
              <a:gd name="connsiteY18" fmla="*/ 6858000 h 6858000"/>
              <a:gd name="connsiteX19" fmla="*/ 1906633 w 6616394"/>
              <a:gd name="connsiteY19" fmla="*/ 6858000 h 6858000"/>
              <a:gd name="connsiteX20" fmla="*/ 67 w 6616394"/>
              <a:gd name="connsiteY20" fmla="*/ 3728557 h 6858000"/>
              <a:gd name="connsiteX21" fmla="*/ 12394 w 6616394"/>
              <a:gd name="connsiteY21" fmla="*/ 0 h 6858000"/>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1023158 w 6616394"/>
              <a:gd name="connsiteY6" fmla="*/ 6810708 h 6858000"/>
              <a:gd name="connsiteX7" fmla="*/ 1040471 w 6616394"/>
              <a:gd name="connsiteY7" fmla="*/ 6847810 h 6858000"/>
              <a:gd name="connsiteX8" fmla="*/ 1040560 w 6616394"/>
              <a:gd name="connsiteY8" fmla="*/ 6847811 h 6858000"/>
              <a:gd name="connsiteX9" fmla="*/ 1045339 w 6616394"/>
              <a:gd name="connsiteY9" fmla="*/ 6858000 h 6858000"/>
              <a:gd name="connsiteX10" fmla="*/ 12394 w 6616394"/>
              <a:gd name="connsiteY10" fmla="*/ 6858000 h 6858000"/>
              <a:gd name="connsiteX11" fmla="*/ 12394 w 6616394"/>
              <a:gd name="connsiteY11" fmla="*/ 4655671 h 6858000"/>
              <a:gd name="connsiteX12" fmla="*/ 12394 w 6616394"/>
              <a:gd name="connsiteY12" fmla="*/ 0 h 6858000"/>
              <a:gd name="connsiteX13" fmla="*/ 3061070 w 6616394"/>
              <a:gd name="connsiteY13" fmla="*/ 0 h 6858000"/>
              <a:gd name="connsiteX14" fmla="*/ 2853565 w 6616394"/>
              <a:gd name="connsiteY14" fmla="*/ 1213 h 6858000"/>
              <a:gd name="connsiteX15" fmla="*/ 5176917 w 6616394"/>
              <a:gd name="connsiteY15" fmla="*/ 4979097 h 6858000"/>
              <a:gd name="connsiteX16" fmla="*/ 5739939 w 6616394"/>
              <a:gd name="connsiteY16" fmla="*/ 4985721 h 6858000"/>
              <a:gd name="connsiteX17" fmla="*/ 6616394 w 6616394"/>
              <a:gd name="connsiteY17" fmla="*/ 6854371 h 6858000"/>
              <a:gd name="connsiteX18" fmla="*/ 6616394 w 6616394"/>
              <a:gd name="connsiteY18" fmla="*/ 6858000 h 6858000"/>
              <a:gd name="connsiteX19" fmla="*/ 1471658 w 6616394"/>
              <a:gd name="connsiteY19" fmla="*/ 6854825 h 6858000"/>
              <a:gd name="connsiteX20" fmla="*/ 67 w 6616394"/>
              <a:gd name="connsiteY20" fmla="*/ 3728557 h 6858000"/>
              <a:gd name="connsiteX21" fmla="*/ 12394 w 6616394"/>
              <a:gd name="connsiteY21" fmla="*/ 0 h 6858000"/>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1040471 w 6616394"/>
              <a:gd name="connsiteY6" fmla="*/ 6847810 h 6858000"/>
              <a:gd name="connsiteX7" fmla="*/ 1040560 w 6616394"/>
              <a:gd name="connsiteY7" fmla="*/ 6847811 h 6858000"/>
              <a:gd name="connsiteX8" fmla="*/ 1045339 w 6616394"/>
              <a:gd name="connsiteY8" fmla="*/ 6858000 h 6858000"/>
              <a:gd name="connsiteX9" fmla="*/ 12394 w 6616394"/>
              <a:gd name="connsiteY9" fmla="*/ 6858000 h 6858000"/>
              <a:gd name="connsiteX10" fmla="*/ 12394 w 6616394"/>
              <a:gd name="connsiteY10" fmla="*/ 4655671 h 6858000"/>
              <a:gd name="connsiteX11" fmla="*/ 12394 w 6616394"/>
              <a:gd name="connsiteY11" fmla="*/ 0 h 6858000"/>
              <a:gd name="connsiteX12" fmla="*/ 3061070 w 6616394"/>
              <a:gd name="connsiteY12" fmla="*/ 0 h 6858000"/>
              <a:gd name="connsiteX13" fmla="*/ 2853565 w 6616394"/>
              <a:gd name="connsiteY13" fmla="*/ 1213 h 6858000"/>
              <a:gd name="connsiteX14" fmla="*/ 5176917 w 6616394"/>
              <a:gd name="connsiteY14" fmla="*/ 4979097 h 6858000"/>
              <a:gd name="connsiteX15" fmla="*/ 5739939 w 6616394"/>
              <a:gd name="connsiteY15" fmla="*/ 4985721 h 6858000"/>
              <a:gd name="connsiteX16" fmla="*/ 6616394 w 6616394"/>
              <a:gd name="connsiteY16" fmla="*/ 6854371 h 6858000"/>
              <a:gd name="connsiteX17" fmla="*/ 6616394 w 6616394"/>
              <a:gd name="connsiteY17" fmla="*/ 6858000 h 6858000"/>
              <a:gd name="connsiteX18" fmla="*/ 1471658 w 6616394"/>
              <a:gd name="connsiteY18" fmla="*/ 6854825 h 6858000"/>
              <a:gd name="connsiteX19" fmla="*/ 67 w 6616394"/>
              <a:gd name="connsiteY19" fmla="*/ 3728557 h 6858000"/>
              <a:gd name="connsiteX20" fmla="*/ 12394 w 6616394"/>
              <a:gd name="connsiteY20" fmla="*/ 0 h 6858000"/>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1040471 w 6616394"/>
              <a:gd name="connsiteY6" fmla="*/ 6847810 h 6858000"/>
              <a:gd name="connsiteX7" fmla="*/ 732585 w 6616394"/>
              <a:gd name="connsiteY7" fmla="*/ 6654136 h 6858000"/>
              <a:gd name="connsiteX8" fmla="*/ 1045339 w 6616394"/>
              <a:gd name="connsiteY8" fmla="*/ 6858000 h 6858000"/>
              <a:gd name="connsiteX9" fmla="*/ 12394 w 6616394"/>
              <a:gd name="connsiteY9" fmla="*/ 6858000 h 6858000"/>
              <a:gd name="connsiteX10" fmla="*/ 12394 w 6616394"/>
              <a:gd name="connsiteY10" fmla="*/ 4655671 h 6858000"/>
              <a:gd name="connsiteX11" fmla="*/ 12394 w 6616394"/>
              <a:gd name="connsiteY11" fmla="*/ 0 h 6858000"/>
              <a:gd name="connsiteX12" fmla="*/ 3061070 w 6616394"/>
              <a:gd name="connsiteY12" fmla="*/ 0 h 6858000"/>
              <a:gd name="connsiteX13" fmla="*/ 2853565 w 6616394"/>
              <a:gd name="connsiteY13" fmla="*/ 1213 h 6858000"/>
              <a:gd name="connsiteX14" fmla="*/ 5176917 w 6616394"/>
              <a:gd name="connsiteY14" fmla="*/ 4979097 h 6858000"/>
              <a:gd name="connsiteX15" fmla="*/ 5739939 w 6616394"/>
              <a:gd name="connsiteY15" fmla="*/ 4985721 h 6858000"/>
              <a:gd name="connsiteX16" fmla="*/ 6616394 w 6616394"/>
              <a:gd name="connsiteY16" fmla="*/ 6854371 h 6858000"/>
              <a:gd name="connsiteX17" fmla="*/ 6616394 w 6616394"/>
              <a:gd name="connsiteY17" fmla="*/ 6858000 h 6858000"/>
              <a:gd name="connsiteX18" fmla="*/ 1471658 w 6616394"/>
              <a:gd name="connsiteY18" fmla="*/ 6854825 h 6858000"/>
              <a:gd name="connsiteX19" fmla="*/ 67 w 6616394"/>
              <a:gd name="connsiteY19" fmla="*/ 3728557 h 6858000"/>
              <a:gd name="connsiteX20" fmla="*/ 12394 w 6616394"/>
              <a:gd name="connsiteY20" fmla="*/ 0 h 6858000"/>
              <a:gd name="connsiteX0" fmla="*/ 1901440 w 6616394"/>
              <a:gd name="connsiteY0" fmla="*/ 6857939 h 7013242"/>
              <a:gd name="connsiteX1" fmla="*/ 1906633 w 6616394"/>
              <a:gd name="connsiteY1" fmla="*/ 6858000 h 7013242"/>
              <a:gd name="connsiteX2" fmla="*/ 1901391 w 6616394"/>
              <a:gd name="connsiteY2" fmla="*/ 6858000 h 7013242"/>
              <a:gd name="connsiteX3" fmla="*/ 1901468 w 6616394"/>
              <a:gd name="connsiteY3" fmla="*/ 6858000 h 7013242"/>
              <a:gd name="connsiteX4" fmla="*/ 1901440 w 6616394"/>
              <a:gd name="connsiteY4" fmla="*/ 6857939 h 7013242"/>
              <a:gd name="connsiteX5" fmla="*/ 12394 w 6616394"/>
              <a:gd name="connsiteY5" fmla="*/ 4655671 h 7013242"/>
              <a:gd name="connsiteX6" fmla="*/ 1040471 w 6616394"/>
              <a:gd name="connsiteY6" fmla="*/ 6847810 h 7013242"/>
              <a:gd name="connsiteX7" fmla="*/ 1045339 w 6616394"/>
              <a:gd name="connsiteY7" fmla="*/ 6858000 h 7013242"/>
              <a:gd name="connsiteX8" fmla="*/ 12394 w 6616394"/>
              <a:gd name="connsiteY8" fmla="*/ 6858000 h 7013242"/>
              <a:gd name="connsiteX9" fmla="*/ 12394 w 6616394"/>
              <a:gd name="connsiteY9" fmla="*/ 4655671 h 7013242"/>
              <a:gd name="connsiteX10" fmla="*/ 12394 w 6616394"/>
              <a:gd name="connsiteY10" fmla="*/ 0 h 7013242"/>
              <a:gd name="connsiteX11" fmla="*/ 3061070 w 6616394"/>
              <a:gd name="connsiteY11" fmla="*/ 0 h 7013242"/>
              <a:gd name="connsiteX12" fmla="*/ 2853565 w 6616394"/>
              <a:gd name="connsiteY12" fmla="*/ 1213 h 7013242"/>
              <a:gd name="connsiteX13" fmla="*/ 5176917 w 6616394"/>
              <a:gd name="connsiteY13" fmla="*/ 4979097 h 7013242"/>
              <a:gd name="connsiteX14" fmla="*/ 5739939 w 6616394"/>
              <a:gd name="connsiteY14" fmla="*/ 4985721 h 7013242"/>
              <a:gd name="connsiteX15" fmla="*/ 6616394 w 6616394"/>
              <a:gd name="connsiteY15" fmla="*/ 6854371 h 7013242"/>
              <a:gd name="connsiteX16" fmla="*/ 6616394 w 6616394"/>
              <a:gd name="connsiteY16" fmla="*/ 6858000 h 7013242"/>
              <a:gd name="connsiteX17" fmla="*/ 1471658 w 6616394"/>
              <a:gd name="connsiteY17" fmla="*/ 6854825 h 7013242"/>
              <a:gd name="connsiteX18" fmla="*/ 67 w 6616394"/>
              <a:gd name="connsiteY18" fmla="*/ 3728557 h 7013242"/>
              <a:gd name="connsiteX19" fmla="*/ 12394 w 6616394"/>
              <a:gd name="connsiteY19" fmla="*/ 0 h 7013242"/>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608671 w 6616394"/>
              <a:gd name="connsiteY6" fmla="*/ 6412835 h 6858000"/>
              <a:gd name="connsiteX7" fmla="*/ 1045339 w 6616394"/>
              <a:gd name="connsiteY7" fmla="*/ 6858000 h 6858000"/>
              <a:gd name="connsiteX8" fmla="*/ 12394 w 6616394"/>
              <a:gd name="connsiteY8" fmla="*/ 6858000 h 6858000"/>
              <a:gd name="connsiteX9" fmla="*/ 12394 w 6616394"/>
              <a:gd name="connsiteY9" fmla="*/ 4655671 h 6858000"/>
              <a:gd name="connsiteX10" fmla="*/ 12394 w 6616394"/>
              <a:gd name="connsiteY10" fmla="*/ 0 h 6858000"/>
              <a:gd name="connsiteX11" fmla="*/ 3061070 w 6616394"/>
              <a:gd name="connsiteY11" fmla="*/ 0 h 6858000"/>
              <a:gd name="connsiteX12" fmla="*/ 2853565 w 6616394"/>
              <a:gd name="connsiteY12" fmla="*/ 1213 h 6858000"/>
              <a:gd name="connsiteX13" fmla="*/ 5176917 w 6616394"/>
              <a:gd name="connsiteY13" fmla="*/ 4979097 h 6858000"/>
              <a:gd name="connsiteX14" fmla="*/ 5739939 w 6616394"/>
              <a:gd name="connsiteY14" fmla="*/ 4985721 h 6858000"/>
              <a:gd name="connsiteX15" fmla="*/ 6616394 w 6616394"/>
              <a:gd name="connsiteY15" fmla="*/ 6854371 h 6858000"/>
              <a:gd name="connsiteX16" fmla="*/ 6616394 w 6616394"/>
              <a:gd name="connsiteY16" fmla="*/ 6858000 h 6858000"/>
              <a:gd name="connsiteX17" fmla="*/ 1471658 w 6616394"/>
              <a:gd name="connsiteY17" fmla="*/ 6854825 h 6858000"/>
              <a:gd name="connsiteX18" fmla="*/ 67 w 6616394"/>
              <a:gd name="connsiteY18" fmla="*/ 3728557 h 6858000"/>
              <a:gd name="connsiteX19" fmla="*/ 12394 w 6616394"/>
              <a:gd name="connsiteY19" fmla="*/ 0 h 6858000"/>
              <a:gd name="connsiteX0" fmla="*/ 1901440 w 6616394"/>
              <a:gd name="connsiteY0" fmla="*/ 68579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901440 w 6616394"/>
              <a:gd name="connsiteY4" fmla="*/ 6857939 h 6858000"/>
              <a:gd name="connsiteX5" fmla="*/ 12394 w 6616394"/>
              <a:gd name="connsiteY5" fmla="*/ 4655671 h 6858000"/>
              <a:gd name="connsiteX6" fmla="*/ 1045339 w 6616394"/>
              <a:gd name="connsiteY6" fmla="*/ 6858000 h 6858000"/>
              <a:gd name="connsiteX7" fmla="*/ 12394 w 6616394"/>
              <a:gd name="connsiteY7" fmla="*/ 6858000 h 6858000"/>
              <a:gd name="connsiteX8" fmla="*/ 12394 w 6616394"/>
              <a:gd name="connsiteY8" fmla="*/ 4655671 h 6858000"/>
              <a:gd name="connsiteX9" fmla="*/ 12394 w 6616394"/>
              <a:gd name="connsiteY9" fmla="*/ 0 h 6858000"/>
              <a:gd name="connsiteX10" fmla="*/ 3061070 w 6616394"/>
              <a:gd name="connsiteY10" fmla="*/ 0 h 6858000"/>
              <a:gd name="connsiteX11" fmla="*/ 2853565 w 6616394"/>
              <a:gd name="connsiteY11" fmla="*/ 1213 h 6858000"/>
              <a:gd name="connsiteX12" fmla="*/ 5176917 w 6616394"/>
              <a:gd name="connsiteY12" fmla="*/ 4979097 h 6858000"/>
              <a:gd name="connsiteX13" fmla="*/ 5739939 w 6616394"/>
              <a:gd name="connsiteY13" fmla="*/ 4985721 h 6858000"/>
              <a:gd name="connsiteX14" fmla="*/ 6616394 w 6616394"/>
              <a:gd name="connsiteY14" fmla="*/ 6854371 h 6858000"/>
              <a:gd name="connsiteX15" fmla="*/ 6616394 w 6616394"/>
              <a:gd name="connsiteY15" fmla="*/ 6858000 h 6858000"/>
              <a:gd name="connsiteX16" fmla="*/ 1471658 w 6616394"/>
              <a:gd name="connsiteY16" fmla="*/ 6854825 h 6858000"/>
              <a:gd name="connsiteX17" fmla="*/ 67 w 6616394"/>
              <a:gd name="connsiteY17" fmla="*/ 3728557 h 6858000"/>
              <a:gd name="connsiteX18" fmla="*/ 12394 w 6616394"/>
              <a:gd name="connsiteY18" fmla="*/ 0 h 6858000"/>
              <a:gd name="connsiteX0" fmla="*/ 2288790 w 6616394"/>
              <a:gd name="connsiteY0" fmla="*/ 6616639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2288790 w 6616394"/>
              <a:gd name="connsiteY4" fmla="*/ 6616639 h 6858000"/>
              <a:gd name="connsiteX5" fmla="*/ 12394 w 6616394"/>
              <a:gd name="connsiteY5" fmla="*/ 4655671 h 6858000"/>
              <a:gd name="connsiteX6" fmla="*/ 1045339 w 6616394"/>
              <a:gd name="connsiteY6" fmla="*/ 6858000 h 6858000"/>
              <a:gd name="connsiteX7" fmla="*/ 12394 w 6616394"/>
              <a:gd name="connsiteY7" fmla="*/ 6858000 h 6858000"/>
              <a:gd name="connsiteX8" fmla="*/ 12394 w 6616394"/>
              <a:gd name="connsiteY8" fmla="*/ 4655671 h 6858000"/>
              <a:gd name="connsiteX9" fmla="*/ 12394 w 6616394"/>
              <a:gd name="connsiteY9" fmla="*/ 0 h 6858000"/>
              <a:gd name="connsiteX10" fmla="*/ 3061070 w 6616394"/>
              <a:gd name="connsiteY10" fmla="*/ 0 h 6858000"/>
              <a:gd name="connsiteX11" fmla="*/ 2853565 w 6616394"/>
              <a:gd name="connsiteY11" fmla="*/ 1213 h 6858000"/>
              <a:gd name="connsiteX12" fmla="*/ 5176917 w 6616394"/>
              <a:gd name="connsiteY12" fmla="*/ 4979097 h 6858000"/>
              <a:gd name="connsiteX13" fmla="*/ 5739939 w 6616394"/>
              <a:gd name="connsiteY13" fmla="*/ 4985721 h 6858000"/>
              <a:gd name="connsiteX14" fmla="*/ 6616394 w 6616394"/>
              <a:gd name="connsiteY14" fmla="*/ 6854371 h 6858000"/>
              <a:gd name="connsiteX15" fmla="*/ 6616394 w 6616394"/>
              <a:gd name="connsiteY15" fmla="*/ 6858000 h 6858000"/>
              <a:gd name="connsiteX16" fmla="*/ 1471658 w 6616394"/>
              <a:gd name="connsiteY16" fmla="*/ 6854825 h 6858000"/>
              <a:gd name="connsiteX17" fmla="*/ 67 w 6616394"/>
              <a:gd name="connsiteY17" fmla="*/ 3728557 h 6858000"/>
              <a:gd name="connsiteX18" fmla="*/ 12394 w 6616394"/>
              <a:gd name="connsiteY18" fmla="*/ 0 h 6858000"/>
              <a:gd name="connsiteX0" fmla="*/ 1901468 w 6616394"/>
              <a:gd name="connsiteY0" fmla="*/ 6858000 h 6858000"/>
              <a:gd name="connsiteX1" fmla="*/ 1906633 w 6616394"/>
              <a:gd name="connsiteY1" fmla="*/ 6858000 h 6858000"/>
              <a:gd name="connsiteX2" fmla="*/ 1901391 w 6616394"/>
              <a:gd name="connsiteY2" fmla="*/ 6858000 h 6858000"/>
              <a:gd name="connsiteX3" fmla="*/ 1901468 w 6616394"/>
              <a:gd name="connsiteY3" fmla="*/ 6858000 h 6858000"/>
              <a:gd name="connsiteX4" fmla="*/ 12394 w 6616394"/>
              <a:gd name="connsiteY4" fmla="*/ 4655671 h 6858000"/>
              <a:gd name="connsiteX5" fmla="*/ 1045339 w 6616394"/>
              <a:gd name="connsiteY5" fmla="*/ 6858000 h 6858000"/>
              <a:gd name="connsiteX6" fmla="*/ 12394 w 6616394"/>
              <a:gd name="connsiteY6" fmla="*/ 6858000 h 6858000"/>
              <a:gd name="connsiteX7" fmla="*/ 12394 w 6616394"/>
              <a:gd name="connsiteY7" fmla="*/ 4655671 h 6858000"/>
              <a:gd name="connsiteX8" fmla="*/ 12394 w 6616394"/>
              <a:gd name="connsiteY8" fmla="*/ 0 h 6858000"/>
              <a:gd name="connsiteX9" fmla="*/ 3061070 w 6616394"/>
              <a:gd name="connsiteY9" fmla="*/ 0 h 6858000"/>
              <a:gd name="connsiteX10" fmla="*/ 2853565 w 6616394"/>
              <a:gd name="connsiteY10" fmla="*/ 1213 h 6858000"/>
              <a:gd name="connsiteX11" fmla="*/ 5176917 w 6616394"/>
              <a:gd name="connsiteY11" fmla="*/ 4979097 h 6858000"/>
              <a:gd name="connsiteX12" fmla="*/ 5739939 w 6616394"/>
              <a:gd name="connsiteY12" fmla="*/ 4985721 h 6858000"/>
              <a:gd name="connsiteX13" fmla="*/ 6616394 w 6616394"/>
              <a:gd name="connsiteY13" fmla="*/ 6854371 h 6858000"/>
              <a:gd name="connsiteX14" fmla="*/ 6616394 w 6616394"/>
              <a:gd name="connsiteY14" fmla="*/ 6858000 h 6858000"/>
              <a:gd name="connsiteX15" fmla="*/ 1471658 w 6616394"/>
              <a:gd name="connsiteY15" fmla="*/ 6854825 h 6858000"/>
              <a:gd name="connsiteX16" fmla="*/ 67 w 6616394"/>
              <a:gd name="connsiteY16" fmla="*/ 3728557 h 6858000"/>
              <a:gd name="connsiteX17" fmla="*/ 12394 w 6616394"/>
              <a:gd name="connsiteY17" fmla="*/ 0 h 6858000"/>
              <a:gd name="connsiteX0" fmla="*/ 1901391 w 6616394"/>
              <a:gd name="connsiteY0" fmla="*/ 6858000 h 6858000"/>
              <a:gd name="connsiteX1" fmla="*/ 1906633 w 6616394"/>
              <a:gd name="connsiteY1" fmla="*/ 6858000 h 6858000"/>
              <a:gd name="connsiteX2" fmla="*/ 1901391 w 6616394"/>
              <a:gd name="connsiteY2" fmla="*/ 6858000 h 6858000"/>
              <a:gd name="connsiteX3" fmla="*/ 12394 w 6616394"/>
              <a:gd name="connsiteY3" fmla="*/ 4655671 h 6858000"/>
              <a:gd name="connsiteX4" fmla="*/ 1045339 w 6616394"/>
              <a:gd name="connsiteY4" fmla="*/ 6858000 h 6858000"/>
              <a:gd name="connsiteX5" fmla="*/ 12394 w 6616394"/>
              <a:gd name="connsiteY5" fmla="*/ 6858000 h 6858000"/>
              <a:gd name="connsiteX6" fmla="*/ 12394 w 6616394"/>
              <a:gd name="connsiteY6" fmla="*/ 4655671 h 6858000"/>
              <a:gd name="connsiteX7" fmla="*/ 12394 w 6616394"/>
              <a:gd name="connsiteY7" fmla="*/ 0 h 6858000"/>
              <a:gd name="connsiteX8" fmla="*/ 3061070 w 6616394"/>
              <a:gd name="connsiteY8" fmla="*/ 0 h 6858000"/>
              <a:gd name="connsiteX9" fmla="*/ 2853565 w 6616394"/>
              <a:gd name="connsiteY9" fmla="*/ 1213 h 6858000"/>
              <a:gd name="connsiteX10" fmla="*/ 5176917 w 6616394"/>
              <a:gd name="connsiteY10" fmla="*/ 4979097 h 6858000"/>
              <a:gd name="connsiteX11" fmla="*/ 5739939 w 6616394"/>
              <a:gd name="connsiteY11" fmla="*/ 4985721 h 6858000"/>
              <a:gd name="connsiteX12" fmla="*/ 6616394 w 6616394"/>
              <a:gd name="connsiteY12" fmla="*/ 6854371 h 6858000"/>
              <a:gd name="connsiteX13" fmla="*/ 6616394 w 6616394"/>
              <a:gd name="connsiteY13" fmla="*/ 6858000 h 6858000"/>
              <a:gd name="connsiteX14" fmla="*/ 1471658 w 6616394"/>
              <a:gd name="connsiteY14" fmla="*/ 6854825 h 6858000"/>
              <a:gd name="connsiteX15" fmla="*/ 67 w 6616394"/>
              <a:gd name="connsiteY15" fmla="*/ 3728557 h 6858000"/>
              <a:gd name="connsiteX16" fmla="*/ 12394 w 6616394"/>
              <a:gd name="connsiteY16" fmla="*/ 0 h 6858000"/>
              <a:gd name="connsiteX0" fmla="*/ 12394 w 6616394"/>
              <a:gd name="connsiteY0" fmla="*/ 4655671 h 6858000"/>
              <a:gd name="connsiteX1" fmla="*/ 1045339 w 6616394"/>
              <a:gd name="connsiteY1" fmla="*/ 6858000 h 6858000"/>
              <a:gd name="connsiteX2" fmla="*/ 12394 w 6616394"/>
              <a:gd name="connsiteY2" fmla="*/ 6858000 h 6858000"/>
              <a:gd name="connsiteX3" fmla="*/ 12394 w 6616394"/>
              <a:gd name="connsiteY3" fmla="*/ 4655671 h 6858000"/>
              <a:gd name="connsiteX4" fmla="*/ 12394 w 6616394"/>
              <a:gd name="connsiteY4" fmla="*/ 0 h 6858000"/>
              <a:gd name="connsiteX5" fmla="*/ 3061070 w 6616394"/>
              <a:gd name="connsiteY5" fmla="*/ 0 h 6858000"/>
              <a:gd name="connsiteX6" fmla="*/ 2853565 w 6616394"/>
              <a:gd name="connsiteY6" fmla="*/ 1213 h 6858000"/>
              <a:gd name="connsiteX7" fmla="*/ 5176917 w 6616394"/>
              <a:gd name="connsiteY7" fmla="*/ 4979097 h 6858000"/>
              <a:gd name="connsiteX8" fmla="*/ 5739939 w 6616394"/>
              <a:gd name="connsiteY8" fmla="*/ 4985721 h 6858000"/>
              <a:gd name="connsiteX9" fmla="*/ 6616394 w 6616394"/>
              <a:gd name="connsiteY9" fmla="*/ 6854371 h 6858000"/>
              <a:gd name="connsiteX10" fmla="*/ 6616394 w 6616394"/>
              <a:gd name="connsiteY10" fmla="*/ 6858000 h 6858000"/>
              <a:gd name="connsiteX11" fmla="*/ 1471658 w 6616394"/>
              <a:gd name="connsiteY11" fmla="*/ 6854825 h 6858000"/>
              <a:gd name="connsiteX12" fmla="*/ 67 w 6616394"/>
              <a:gd name="connsiteY12" fmla="*/ 3728557 h 6858000"/>
              <a:gd name="connsiteX13" fmla="*/ 12394 w 6616394"/>
              <a:gd name="connsiteY13" fmla="*/ 0 h 6858000"/>
              <a:gd name="connsiteX0" fmla="*/ 0 w 6604000"/>
              <a:gd name="connsiteY0" fmla="*/ 4655671 h 6858000"/>
              <a:gd name="connsiteX1" fmla="*/ 1032945 w 6604000"/>
              <a:gd name="connsiteY1" fmla="*/ 6858000 h 6858000"/>
              <a:gd name="connsiteX2" fmla="*/ 0 w 6604000"/>
              <a:gd name="connsiteY2" fmla="*/ 6858000 h 6858000"/>
              <a:gd name="connsiteX3" fmla="*/ 0 w 6604000"/>
              <a:gd name="connsiteY3" fmla="*/ 4655671 h 6858000"/>
              <a:gd name="connsiteX4" fmla="*/ 0 w 6604000"/>
              <a:gd name="connsiteY4" fmla="*/ 0 h 6858000"/>
              <a:gd name="connsiteX5" fmla="*/ 3048676 w 6604000"/>
              <a:gd name="connsiteY5" fmla="*/ 0 h 6858000"/>
              <a:gd name="connsiteX6" fmla="*/ 2841171 w 6604000"/>
              <a:gd name="connsiteY6" fmla="*/ 1213 h 6858000"/>
              <a:gd name="connsiteX7" fmla="*/ 5164523 w 6604000"/>
              <a:gd name="connsiteY7" fmla="*/ 4979097 h 6858000"/>
              <a:gd name="connsiteX8" fmla="*/ 5727545 w 6604000"/>
              <a:gd name="connsiteY8" fmla="*/ 4985721 h 6858000"/>
              <a:gd name="connsiteX9" fmla="*/ 6604000 w 6604000"/>
              <a:gd name="connsiteY9" fmla="*/ 6854371 h 6858000"/>
              <a:gd name="connsiteX10" fmla="*/ 6604000 w 6604000"/>
              <a:gd name="connsiteY10" fmla="*/ 6858000 h 6858000"/>
              <a:gd name="connsiteX11" fmla="*/ 1459264 w 6604000"/>
              <a:gd name="connsiteY11" fmla="*/ 6854825 h 6858000"/>
              <a:gd name="connsiteX12" fmla="*/ 174998 w 6604000"/>
              <a:gd name="connsiteY12" fmla="*/ 3693632 h 6858000"/>
              <a:gd name="connsiteX13" fmla="*/ 0 w 6604000"/>
              <a:gd name="connsiteY13" fmla="*/ 0 h 6858000"/>
              <a:gd name="connsiteX0" fmla="*/ 6092 w 6610092"/>
              <a:gd name="connsiteY0" fmla="*/ 4655671 h 6858000"/>
              <a:gd name="connsiteX1" fmla="*/ 1039037 w 6610092"/>
              <a:gd name="connsiteY1" fmla="*/ 6858000 h 6858000"/>
              <a:gd name="connsiteX2" fmla="*/ 6092 w 6610092"/>
              <a:gd name="connsiteY2" fmla="*/ 6858000 h 6858000"/>
              <a:gd name="connsiteX3" fmla="*/ 6092 w 6610092"/>
              <a:gd name="connsiteY3" fmla="*/ 4655671 h 6858000"/>
              <a:gd name="connsiteX4" fmla="*/ 6092 w 6610092"/>
              <a:gd name="connsiteY4" fmla="*/ 0 h 6858000"/>
              <a:gd name="connsiteX5" fmla="*/ 3054768 w 6610092"/>
              <a:gd name="connsiteY5" fmla="*/ 0 h 6858000"/>
              <a:gd name="connsiteX6" fmla="*/ 2847263 w 6610092"/>
              <a:gd name="connsiteY6" fmla="*/ 1213 h 6858000"/>
              <a:gd name="connsiteX7" fmla="*/ 5170615 w 6610092"/>
              <a:gd name="connsiteY7" fmla="*/ 4979097 h 6858000"/>
              <a:gd name="connsiteX8" fmla="*/ 5733637 w 6610092"/>
              <a:gd name="connsiteY8" fmla="*/ 4985721 h 6858000"/>
              <a:gd name="connsiteX9" fmla="*/ 6610092 w 6610092"/>
              <a:gd name="connsiteY9" fmla="*/ 6854371 h 6858000"/>
              <a:gd name="connsiteX10" fmla="*/ 6610092 w 6610092"/>
              <a:gd name="connsiteY10" fmla="*/ 6858000 h 6858000"/>
              <a:gd name="connsiteX11" fmla="*/ 1465356 w 6610092"/>
              <a:gd name="connsiteY11" fmla="*/ 6854825 h 6858000"/>
              <a:gd name="connsiteX12" fmla="*/ 115 w 6610092"/>
              <a:gd name="connsiteY12" fmla="*/ 3725382 h 6858000"/>
              <a:gd name="connsiteX13" fmla="*/ 6092 w 6610092"/>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0092" h="6858000">
                <a:moveTo>
                  <a:pt x="6092" y="4655671"/>
                </a:moveTo>
                <a:lnTo>
                  <a:pt x="1039037" y="6858000"/>
                </a:lnTo>
                <a:lnTo>
                  <a:pt x="6092" y="6858000"/>
                </a:lnTo>
                <a:lnTo>
                  <a:pt x="6092" y="4655671"/>
                </a:lnTo>
                <a:close/>
                <a:moveTo>
                  <a:pt x="6092" y="0"/>
                </a:moveTo>
                <a:lnTo>
                  <a:pt x="3054768" y="0"/>
                </a:lnTo>
                <a:lnTo>
                  <a:pt x="2847263" y="1213"/>
                </a:lnTo>
                <a:lnTo>
                  <a:pt x="5170615" y="4979097"/>
                </a:lnTo>
                <a:lnTo>
                  <a:pt x="5733637" y="4985721"/>
                </a:lnTo>
                <a:lnTo>
                  <a:pt x="6610092" y="6854371"/>
                </a:lnTo>
                <a:lnTo>
                  <a:pt x="6610092" y="6858000"/>
                </a:lnTo>
                <a:lnTo>
                  <a:pt x="1465356" y="6854825"/>
                </a:lnTo>
                <a:lnTo>
                  <a:pt x="115" y="3725382"/>
                </a:lnTo>
                <a:cubicBezTo>
                  <a:pt x="-1068" y="2794738"/>
                  <a:pt x="7275" y="930644"/>
                  <a:pt x="6092" y="0"/>
                </a:cubicBezTo>
                <a:close/>
              </a:path>
            </a:pathLst>
          </a:custGeom>
          <a:solidFill>
            <a:schemeClr val="accent3">
              <a:lumMod val="60000"/>
              <a:lumOff val="40000"/>
            </a:schemeClr>
          </a:solidFill>
        </p:spPr>
        <p:txBody>
          <a:bodyPr wrap="square">
            <a:noAutofit/>
          </a:bodyPr>
          <a:lstStyle/>
          <a:p>
            <a:r>
              <a:rPr lang="en-US"/>
              <a:t>Click icon to add picture</a:t>
            </a:r>
            <a:endParaRPr lang="en-US" dirty="0"/>
          </a:p>
        </p:txBody>
      </p:sp>
      <p:grpSp>
        <p:nvGrpSpPr>
          <p:cNvPr id="39" name="Group 38">
            <a:extLst>
              <a:ext uri="{FF2B5EF4-FFF2-40B4-BE49-F238E27FC236}">
                <a16:creationId xmlns:a16="http://schemas.microsoft.com/office/drawing/2014/main" id="{8E5B095C-E4E7-7528-2685-8A09E28DE2D6}"/>
              </a:ext>
            </a:extLst>
          </p:cNvPr>
          <p:cNvGrpSpPr/>
          <p:nvPr userDrawn="1"/>
        </p:nvGrpSpPr>
        <p:grpSpPr>
          <a:xfrm>
            <a:off x="-10195" y="-3881"/>
            <a:ext cx="12209493" cy="6865509"/>
            <a:chOff x="-10195" y="-3881"/>
            <a:chExt cx="12209493" cy="6865509"/>
          </a:xfrm>
        </p:grpSpPr>
        <p:sp>
          <p:nvSpPr>
            <p:cNvPr id="32" name="Rectangle 10">
              <a:extLst>
                <a:ext uri="{FF2B5EF4-FFF2-40B4-BE49-F238E27FC236}">
                  <a16:creationId xmlns:a16="http://schemas.microsoft.com/office/drawing/2014/main" id="{EE5B26B9-AB94-4FF9-FA3A-1209FADED409}"/>
                </a:ext>
              </a:extLst>
            </p:cNvPr>
            <p:cNvSpPr/>
            <p:nvPr userDrawn="1"/>
          </p:nvSpPr>
          <p:spPr>
            <a:xfrm>
              <a:off x="3392714" y="0"/>
              <a:ext cx="8806584" cy="6858000"/>
            </a:xfrm>
            <a:custGeom>
              <a:avLst/>
              <a:gdLst>
                <a:gd name="connsiteX0" fmla="*/ 0 w 8806584"/>
                <a:gd name="connsiteY0" fmla="*/ 0 h 6858000"/>
                <a:gd name="connsiteX1" fmla="*/ 8806584 w 8806584"/>
                <a:gd name="connsiteY1" fmla="*/ 0 h 6858000"/>
                <a:gd name="connsiteX2" fmla="*/ 8806584 w 8806584"/>
                <a:gd name="connsiteY2" fmla="*/ 6858000 h 6858000"/>
                <a:gd name="connsiteX3" fmla="*/ 0 w 8806584"/>
                <a:gd name="connsiteY3" fmla="*/ 6858000 h 6858000"/>
                <a:gd name="connsiteX4" fmla="*/ 0 w 8806584"/>
                <a:gd name="connsiteY4" fmla="*/ 0 h 6858000"/>
                <a:gd name="connsiteX0" fmla="*/ 0 w 8806584"/>
                <a:gd name="connsiteY0" fmla="*/ 0 h 6858000"/>
                <a:gd name="connsiteX1" fmla="*/ 8806584 w 8806584"/>
                <a:gd name="connsiteY1" fmla="*/ 0 h 6858000"/>
                <a:gd name="connsiteX2" fmla="*/ 8806584 w 8806584"/>
                <a:gd name="connsiteY2" fmla="*/ 6858000 h 6858000"/>
                <a:gd name="connsiteX3" fmla="*/ 4582886 w 8806584"/>
                <a:gd name="connsiteY3" fmla="*/ 6850742 h 6858000"/>
                <a:gd name="connsiteX4" fmla="*/ 0 w 8806584"/>
                <a:gd name="connsiteY4" fmla="*/ 0 h 6858000"/>
                <a:gd name="connsiteX0" fmla="*/ 0 w 8806584"/>
                <a:gd name="connsiteY0" fmla="*/ 0 h 6858000"/>
                <a:gd name="connsiteX1" fmla="*/ 8806584 w 8806584"/>
                <a:gd name="connsiteY1" fmla="*/ 0 h 6858000"/>
                <a:gd name="connsiteX2" fmla="*/ 8806584 w 8806584"/>
                <a:gd name="connsiteY2" fmla="*/ 6858000 h 6858000"/>
                <a:gd name="connsiteX3" fmla="*/ 3214915 w 8806584"/>
                <a:gd name="connsiteY3" fmla="*/ 6854371 h 6858000"/>
                <a:gd name="connsiteX4" fmla="*/ 0 w 88065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584" h="6858000">
                  <a:moveTo>
                    <a:pt x="0" y="0"/>
                  </a:moveTo>
                  <a:lnTo>
                    <a:pt x="8806584" y="0"/>
                  </a:lnTo>
                  <a:lnTo>
                    <a:pt x="8806584" y="6858000"/>
                  </a:lnTo>
                  <a:lnTo>
                    <a:pt x="3214915" y="6854371"/>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3">
              <a:extLst>
                <a:ext uri="{FF2B5EF4-FFF2-40B4-BE49-F238E27FC236}">
                  <a16:creationId xmlns:a16="http://schemas.microsoft.com/office/drawing/2014/main" id="{BB9681F5-E804-729F-00C1-DD5E8CCEFC20}"/>
                </a:ext>
              </a:extLst>
            </p:cNvPr>
            <p:cNvSpPr/>
            <p:nvPr userDrawn="1"/>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D91C861-D854-6AD8-4E95-3367A5729546}"/>
                </a:ext>
              </a:extLst>
            </p:cNvPr>
            <p:cNvSpPr/>
            <p:nvPr userDrawn="1"/>
          </p:nvSpPr>
          <p:spPr>
            <a:xfrm>
              <a:off x="3392714" y="-3627"/>
              <a:ext cx="2271486" cy="3556000"/>
            </a:xfrm>
            <a:custGeom>
              <a:avLst/>
              <a:gdLst>
                <a:gd name="connsiteX0" fmla="*/ 0 w 2260600"/>
                <a:gd name="connsiteY0" fmla="*/ 0 h 3548743"/>
                <a:gd name="connsiteX1" fmla="*/ 2260600 w 2260600"/>
                <a:gd name="connsiteY1" fmla="*/ 0 h 3548743"/>
                <a:gd name="connsiteX2" fmla="*/ 2260600 w 2260600"/>
                <a:gd name="connsiteY2" fmla="*/ 3548743 h 3548743"/>
                <a:gd name="connsiteX3" fmla="*/ 0 w 2260600"/>
                <a:gd name="connsiteY3" fmla="*/ 3548743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944915 w 2260600"/>
                <a:gd name="connsiteY3" fmla="*/ 3479800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654629 w 2260600"/>
                <a:gd name="connsiteY3" fmla="*/ 3545115 h 3548743"/>
                <a:gd name="connsiteX4" fmla="*/ 0 w 2260600"/>
                <a:gd name="connsiteY4" fmla="*/ 0 h 3548743"/>
                <a:gd name="connsiteX0" fmla="*/ 0 w 2260600"/>
                <a:gd name="connsiteY0" fmla="*/ 7257 h 3556000"/>
                <a:gd name="connsiteX1" fmla="*/ 468085 w 2260600"/>
                <a:gd name="connsiteY1" fmla="*/ 0 h 3556000"/>
                <a:gd name="connsiteX2" fmla="*/ 2260600 w 2260600"/>
                <a:gd name="connsiteY2" fmla="*/ 3556000 h 3556000"/>
                <a:gd name="connsiteX3" fmla="*/ 1654629 w 2260600"/>
                <a:gd name="connsiteY3" fmla="*/ 3552372 h 3556000"/>
                <a:gd name="connsiteX4" fmla="*/ 0 w 2260600"/>
                <a:gd name="connsiteY4" fmla="*/ 7257 h 3556000"/>
                <a:gd name="connsiteX0" fmla="*/ 0 w 2260600"/>
                <a:gd name="connsiteY0" fmla="*/ 3628 h 3552371"/>
                <a:gd name="connsiteX1" fmla="*/ 620485 w 2260600"/>
                <a:gd name="connsiteY1" fmla="*/ 0 h 3552371"/>
                <a:gd name="connsiteX2" fmla="*/ 2260600 w 2260600"/>
                <a:gd name="connsiteY2" fmla="*/ 3552371 h 3552371"/>
                <a:gd name="connsiteX3" fmla="*/ 1654629 w 2260600"/>
                <a:gd name="connsiteY3" fmla="*/ 3548743 h 3552371"/>
                <a:gd name="connsiteX4" fmla="*/ 0 w 2260600"/>
                <a:gd name="connsiteY4" fmla="*/ 3628 h 3552371"/>
                <a:gd name="connsiteX0" fmla="*/ 0 w 2271486"/>
                <a:gd name="connsiteY0" fmla="*/ 3628 h 3556000"/>
                <a:gd name="connsiteX1" fmla="*/ 620485 w 2271486"/>
                <a:gd name="connsiteY1" fmla="*/ 0 h 3556000"/>
                <a:gd name="connsiteX2" fmla="*/ 2271486 w 2271486"/>
                <a:gd name="connsiteY2" fmla="*/ 3556000 h 3556000"/>
                <a:gd name="connsiteX3" fmla="*/ 1654629 w 2271486"/>
                <a:gd name="connsiteY3" fmla="*/ 3548743 h 3556000"/>
                <a:gd name="connsiteX4" fmla="*/ 0 w 2271486"/>
                <a:gd name="connsiteY4" fmla="*/ 3628 h 35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486" h="3556000">
                  <a:moveTo>
                    <a:pt x="0" y="3628"/>
                  </a:moveTo>
                  <a:lnTo>
                    <a:pt x="620485" y="0"/>
                  </a:lnTo>
                  <a:lnTo>
                    <a:pt x="2271486" y="3556000"/>
                  </a:lnTo>
                  <a:lnTo>
                    <a:pt x="1654629" y="3548743"/>
                  </a:lnTo>
                  <a:lnTo>
                    <a:pt x="0" y="3628"/>
                  </a:lnTo>
                  <a:close/>
                </a:path>
              </a:pathLst>
            </a:custGeom>
            <a:solidFill>
              <a:schemeClr val="accent3">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1">
              <a:extLst>
                <a:ext uri="{FF2B5EF4-FFF2-40B4-BE49-F238E27FC236}">
                  <a16:creationId xmlns:a16="http://schemas.microsoft.com/office/drawing/2014/main" id="{BFE0F075-E606-30A0-C53A-9AB357C92FB4}"/>
                </a:ext>
              </a:extLst>
            </p:cNvPr>
            <p:cNvSpPr/>
            <p:nvPr userDrawn="1"/>
          </p:nvSpPr>
          <p:spPr>
            <a:xfrm>
              <a:off x="2844800" y="-3881"/>
              <a:ext cx="3189514" cy="4993168"/>
            </a:xfrm>
            <a:custGeom>
              <a:avLst/>
              <a:gdLst>
                <a:gd name="connsiteX0" fmla="*/ 0 w 2260600"/>
                <a:gd name="connsiteY0" fmla="*/ 0 h 3548743"/>
                <a:gd name="connsiteX1" fmla="*/ 2260600 w 2260600"/>
                <a:gd name="connsiteY1" fmla="*/ 0 h 3548743"/>
                <a:gd name="connsiteX2" fmla="*/ 2260600 w 2260600"/>
                <a:gd name="connsiteY2" fmla="*/ 3548743 h 3548743"/>
                <a:gd name="connsiteX3" fmla="*/ 0 w 2260600"/>
                <a:gd name="connsiteY3" fmla="*/ 3548743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944915 w 2260600"/>
                <a:gd name="connsiteY3" fmla="*/ 3479800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654629 w 2260600"/>
                <a:gd name="connsiteY3" fmla="*/ 3545115 h 3548743"/>
                <a:gd name="connsiteX4" fmla="*/ 0 w 2260600"/>
                <a:gd name="connsiteY4" fmla="*/ 0 h 3548743"/>
                <a:gd name="connsiteX0" fmla="*/ 0 w 2260600"/>
                <a:gd name="connsiteY0" fmla="*/ 7257 h 3556000"/>
                <a:gd name="connsiteX1" fmla="*/ 468085 w 2260600"/>
                <a:gd name="connsiteY1" fmla="*/ 0 h 3556000"/>
                <a:gd name="connsiteX2" fmla="*/ 2260600 w 2260600"/>
                <a:gd name="connsiteY2" fmla="*/ 3556000 h 3556000"/>
                <a:gd name="connsiteX3" fmla="*/ 1654629 w 2260600"/>
                <a:gd name="connsiteY3" fmla="*/ 3552372 h 3556000"/>
                <a:gd name="connsiteX4" fmla="*/ 0 w 2260600"/>
                <a:gd name="connsiteY4" fmla="*/ 7257 h 3556000"/>
                <a:gd name="connsiteX0" fmla="*/ 0 w 2260600"/>
                <a:gd name="connsiteY0" fmla="*/ 3628 h 3552371"/>
                <a:gd name="connsiteX1" fmla="*/ 620485 w 2260600"/>
                <a:gd name="connsiteY1" fmla="*/ 0 h 3552371"/>
                <a:gd name="connsiteX2" fmla="*/ 2260600 w 2260600"/>
                <a:gd name="connsiteY2" fmla="*/ 3552371 h 3552371"/>
                <a:gd name="connsiteX3" fmla="*/ 1654629 w 2260600"/>
                <a:gd name="connsiteY3" fmla="*/ 3548743 h 3552371"/>
                <a:gd name="connsiteX4" fmla="*/ 0 w 2260600"/>
                <a:gd name="connsiteY4" fmla="*/ 3628 h 3552371"/>
                <a:gd name="connsiteX0" fmla="*/ 0 w 2271486"/>
                <a:gd name="connsiteY0" fmla="*/ 3628 h 3556000"/>
                <a:gd name="connsiteX1" fmla="*/ 620485 w 2271486"/>
                <a:gd name="connsiteY1" fmla="*/ 0 h 3556000"/>
                <a:gd name="connsiteX2" fmla="*/ 2271486 w 2271486"/>
                <a:gd name="connsiteY2" fmla="*/ 3556000 h 3556000"/>
                <a:gd name="connsiteX3" fmla="*/ 1654629 w 2271486"/>
                <a:gd name="connsiteY3" fmla="*/ 3548743 h 3556000"/>
                <a:gd name="connsiteX4" fmla="*/ 0 w 2271486"/>
                <a:gd name="connsiteY4" fmla="*/ 3628 h 35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486" h="3556000">
                  <a:moveTo>
                    <a:pt x="0" y="3628"/>
                  </a:moveTo>
                  <a:lnTo>
                    <a:pt x="620485" y="0"/>
                  </a:lnTo>
                  <a:lnTo>
                    <a:pt x="2271486" y="3556000"/>
                  </a:lnTo>
                  <a:lnTo>
                    <a:pt x="1654629" y="3548743"/>
                  </a:lnTo>
                  <a:lnTo>
                    <a:pt x="0" y="3628"/>
                  </a:lnTo>
                  <a:close/>
                </a:path>
              </a:pathLst>
            </a:custGeom>
            <a:solidFill>
              <a:schemeClr val="accent3">
                <a:alpha val="501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1">
              <a:extLst>
                <a:ext uri="{FF2B5EF4-FFF2-40B4-BE49-F238E27FC236}">
                  <a16:creationId xmlns:a16="http://schemas.microsoft.com/office/drawing/2014/main" id="{6047D178-1E83-D24E-BEED-0B742889F32E}"/>
                </a:ext>
              </a:extLst>
            </p:cNvPr>
            <p:cNvSpPr/>
            <p:nvPr userDrawn="1"/>
          </p:nvSpPr>
          <p:spPr>
            <a:xfrm>
              <a:off x="-10195" y="3715657"/>
              <a:ext cx="1472986" cy="3144854"/>
            </a:xfrm>
            <a:custGeom>
              <a:avLst/>
              <a:gdLst>
                <a:gd name="connsiteX0" fmla="*/ 0 w 2260600"/>
                <a:gd name="connsiteY0" fmla="*/ 0 h 3548743"/>
                <a:gd name="connsiteX1" fmla="*/ 2260600 w 2260600"/>
                <a:gd name="connsiteY1" fmla="*/ 0 h 3548743"/>
                <a:gd name="connsiteX2" fmla="*/ 2260600 w 2260600"/>
                <a:gd name="connsiteY2" fmla="*/ 3548743 h 3548743"/>
                <a:gd name="connsiteX3" fmla="*/ 0 w 2260600"/>
                <a:gd name="connsiteY3" fmla="*/ 3548743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944915 w 2260600"/>
                <a:gd name="connsiteY3" fmla="*/ 3479800 h 3548743"/>
                <a:gd name="connsiteX4" fmla="*/ 0 w 2260600"/>
                <a:gd name="connsiteY4" fmla="*/ 0 h 3548743"/>
                <a:gd name="connsiteX0" fmla="*/ 0 w 2260600"/>
                <a:gd name="connsiteY0" fmla="*/ 0 h 3548743"/>
                <a:gd name="connsiteX1" fmla="*/ 2260600 w 2260600"/>
                <a:gd name="connsiteY1" fmla="*/ 0 h 3548743"/>
                <a:gd name="connsiteX2" fmla="*/ 2260600 w 2260600"/>
                <a:gd name="connsiteY2" fmla="*/ 3548743 h 3548743"/>
                <a:gd name="connsiteX3" fmla="*/ 1654629 w 2260600"/>
                <a:gd name="connsiteY3" fmla="*/ 3545115 h 3548743"/>
                <a:gd name="connsiteX4" fmla="*/ 0 w 2260600"/>
                <a:gd name="connsiteY4" fmla="*/ 0 h 3548743"/>
                <a:gd name="connsiteX0" fmla="*/ 0 w 2260600"/>
                <a:gd name="connsiteY0" fmla="*/ 7257 h 3556000"/>
                <a:gd name="connsiteX1" fmla="*/ 468085 w 2260600"/>
                <a:gd name="connsiteY1" fmla="*/ 0 h 3556000"/>
                <a:gd name="connsiteX2" fmla="*/ 2260600 w 2260600"/>
                <a:gd name="connsiteY2" fmla="*/ 3556000 h 3556000"/>
                <a:gd name="connsiteX3" fmla="*/ 1654629 w 2260600"/>
                <a:gd name="connsiteY3" fmla="*/ 3552372 h 3556000"/>
                <a:gd name="connsiteX4" fmla="*/ 0 w 2260600"/>
                <a:gd name="connsiteY4" fmla="*/ 7257 h 3556000"/>
                <a:gd name="connsiteX0" fmla="*/ 0 w 2260600"/>
                <a:gd name="connsiteY0" fmla="*/ 3628 h 3552371"/>
                <a:gd name="connsiteX1" fmla="*/ 620485 w 2260600"/>
                <a:gd name="connsiteY1" fmla="*/ 0 h 3552371"/>
                <a:gd name="connsiteX2" fmla="*/ 2260600 w 2260600"/>
                <a:gd name="connsiteY2" fmla="*/ 3552371 h 3552371"/>
                <a:gd name="connsiteX3" fmla="*/ 1654629 w 2260600"/>
                <a:gd name="connsiteY3" fmla="*/ 3548743 h 3552371"/>
                <a:gd name="connsiteX4" fmla="*/ 0 w 2260600"/>
                <a:gd name="connsiteY4" fmla="*/ 3628 h 3552371"/>
                <a:gd name="connsiteX0" fmla="*/ 0 w 2271486"/>
                <a:gd name="connsiteY0" fmla="*/ 3628 h 3556000"/>
                <a:gd name="connsiteX1" fmla="*/ 620485 w 2271486"/>
                <a:gd name="connsiteY1" fmla="*/ 0 h 3556000"/>
                <a:gd name="connsiteX2" fmla="*/ 2271486 w 2271486"/>
                <a:gd name="connsiteY2" fmla="*/ 3556000 h 3556000"/>
                <a:gd name="connsiteX3" fmla="*/ 1654629 w 2271486"/>
                <a:gd name="connsiteY3" fmla="*/ 3548743 h 3556000"/>
                <a:gd name="connsiteX4" fmla="*/ 0 w 2271486"/>
                <a:gd name="connsiteY4" fmla="*/ 3628 h 3556000"/>
                <a:gd name="connsiteX0" fmla="*/ 215638 w 1651001"/>
                <a:gd name="connsiteY0" fmla="*/ 1807188 h 3556000"/>
                <a:gd name="connsiteX1" fmla="*/ 0 w 1651001"/>
                <a:gd name="connsiteY1" fmla="*/ 0 h 3556000"/>
                <a:gd name="connsiteX2" fmla="*/ 1651001 w 1651001"/>
                <a:gd name="connsiteY2" fmla="*/ 3556000 h 3556000"/>
                <a:gd name="connsiteX3" fmla="*/ 1034144 w 1651001"/>
                <a:gd name="connsiteY3" fmla="*/ 3548743 h 3556000"/>
                <a:gd name="connsiteX4" fmla="*/ 215638 w 1651001"/>
                <a:gd name="connsiteY4" fmla="*/ 1807188 h 3556000"/>
                <a:gd name="connsiteX0" fmla="*/ 0 w 1435363"/>
                <a:gd name="connsiteY0" fmla="*/ 1146932 h 2895744"/>
                <a:gd name="connsiteX1" fmla="*/ 88864 w 1435363"/>
                <a:gd name="connsiteY1" fmla="*/ 0 h 2895744"/>
                <a:gd name="connsiteX2" fmla="*/ 1435363 w 1435363"/>
                <a:gd name="connsiteY2" fmla="*/ 2895744 h 2895744"/>
                <a:gd name="connsiteX3" fmla="*/ 818506 w 1435363"/>
                <a:gd name="connsiteY3" fmla="*/ 2888487 h 2895744"/>
                <a:gd name="connsiteX4" fmla="*/ 0 w 1435363"/>
                <a:gd name="connsiteY4" fmla="*/ 1146932 h 2895744"/>
                <a:gd name="connsiteX0" fmla="*/ 0 w 1347932"/>
                <a:gd name="connsiteY0" fmla="*/ 1321794 h 2895744"/>
                <a:gd name="connsiteX1" fmla="*/ 1433 w 1347932"/>
                <a:gd name="connsiteY1" fmla="*/ 0 h 2895744"/>
                <a:gd name="connsiteX2" fmla="*/ 1347932 w 1347932"/>
                <a:gd name="connsiteY2" fmla="*/ 2895744 h 2895744"/>
                <a:gd name="connsiteX3" fmla="*/ 731075 w 1347932"/>
                <a:gd name="connsiteY3" fmla="*/ 2888487 h 2895744"/>
                <a:gd name="connsiteX4" fmla="*/ 0 w 1347932"/>
                <a:gd name="connsiteY4" fmla="*/ 1321794 h 2895744"/>
                <a:gd name="connsiteX0" fmla="*/ 0 w 1347932"/>
                <a:gd name="connsiteY0" fmla="*/ 1321794 h 2899793"/>
                <a:gd name="connsiteX1" fmla="*/ 1433 w 1347932"/>
                <a:gd name="connsiteY1" fmla="*/ 0 h 2899793"/>
                <a:gd name="connsiteX2" fmla="*/ 1347932 w 1347932"/>
                <a:gd name="connsiteY2" fmla="*/ 2895744 h 2899793"/>
                <a:gd name="connsiteX3" fmla="*/ 740119 w 1347932"/>
                <a:gd name="connsiteY3" fmla="*/ 2899793 h 2899793"/>
                <a:gd name="connsiteX4" fmla="*/ 0 w 1347932"/>
                <a:gd name="connsiteY4" fmla="*/ 1321794 h 2899793"/>
                <a:gd name="connsiteX0" fmla="*/ 0 w 1347932"/>
                <a:gd name="connsiteY0" fmla="*/ 1321794 h 2902054"/>
                <a:gd name="connsiteX1" fmla="*/ 1433 w 1347932"/>
                <a:gd name="connsiteY1" fmla="*/ 0 h 2902054"/>
                <a:gd name="connsiteX2" fmla="*/ 1347932 w 1347932"/>
                <a:gd name="connsiteY2" fmla="*/ 2895744 h 2902054"/>
                <a:gd name="connsiteX3" fmla="*/ 733335 w 1347932"/>
                <a:gd name="connsiteY3" fmla="*/ 2902054 h 2902054"/>
                <a:gd name="connsiteX4" fmla="*/ 0 w 1347932"/>
                <a:gd name="connsiteY4" fmla="*/ 1321794 h 2902054"/>
                <a:gd name="connsiteX0" fmla="*/ 0 w 1350585"/>
                <a:gd name="connsiteY0" fmla="*/ 1337714 h 2902054"/>
                <a:gd name="connsiteX1" fmla="*/ 4086 w 1350585"/>
                <a:gd name="connsiteY1" fmla="*/ 0 h 2902054"/>
                <a:gd name="connsiteX2" fmla="*/ 1350585 w 1350585"/>
                <a:gd name="connsiteY2" fmla="*/ 2895744 h 2902054"/>
                <a:gd name="connsiteX3" fmla="*/ 735988 w 1350585"/>
                <a:gd name="connsiteY3" fmla="*/ 2902054 h 2902054"/>
                <a:gd name="connsiteX4" fmla="*/ 0 w 1350585"/>
                <a:gd name="connsiteY4" fmla="*/ 1337714 h 2902054"/>
                <a:gd name="connsiteX0" fmla="*/ 5962 w 1356547"/>
                <a:gd name="connsiteY0" fmla="*/ 1337714 h 2902054"/>
                <a:gd name="connsiteX1" fmla="*/ 23 w 1356547"/>
                <a:gd name="connsiteY1" fmla="*/ 0 h 2902054"/>
                <a:gd name="connsiteX2" fmla="*/ 1356547 w 1356547"/>
                <a:gd name="connsiteY2" fmla="*/ 2895744 h 2902054"/>
                <a:gd name="connsiteX3" fmla="*/ 741950 w 1356547"/>
                <a:gd name="connsiteY3" fmla="*/ 2902054 h 2902054"/>
                <a:gd name="connsiteX4" fmla="*/ 5962 w 1356547"/>
                <a:gd name="connsiteY4" fmla="*/ 1337714 h 2902054"/>
                <a:gd name="connsiteX0" fmla="*/ 86142 w 1356526"/>
                <a:gd name="connsiteY0" fmla="*/ 662696 h 2902054"/>
                <a:gd name="connsiteX1" fmla="*/ 2 w 1356526"/>
                <a:gd name="connsiteY1" fmla="*/ 0 h 2902054"/>
                <a:gd name="connsiteX2" fmla="*/ 1356526 w 1356526"/>
                <a:gd name="connsiteY2" fmla="*/ 2895744 h 2902054"/>
                <a:gd name="connsiteX3" fmla="*/ 741929 w 1356526"/>
                <a:gd name="connsiteY3" fmla="*/ 2902054 h 2902054"/>
                <a:gd name="connsiteX4" fmla="*/ 86142 w 1356526"/>
                <a:gd name="connsiteY4" fmla="*/ 662696 h 2902054"/>
                <a:gd name="connsiteX0" fmla="*/ 86143 w 1356527"/>
                <a:gd name="connsiteY0" fmla="*/ 662696 h 2902054"/>
                <a:gd name="connsiteX1" fmla="*/ 3 w 1356527"/>
                <a:gd name="connsiteY1" fmla="*/ 0 h 2902054"/>
                <a:gd name="connsiteX2" fmla="*/ 1356527 w 1356527"/>
                <a:gd name="connsiteY2" fmla="*/ 2895744 h 2902054"/>
                <a:gd name="connsiteX3" fmla="*/ 741930 w 1356527"/>
                <a:gd name="connsiteY3" fmla="*/ 2902054 h 2902054"/>
                <a:gd name="connsiteX4" fmla="*/ 86143 w 1356527"/>
                <a:gd name="connsiteY4" fmla="*/ 662696 h 2902054"/>
                <a:gd name="connsiteX0" fmla="*/ 86140 w 1356524"/>
                <a:gd name="connsiteY0" fmla="*/ 662696 h 2902054"/>
                <a:gd name="connsiteX1" fmla="*/ 0 w 1356524"/>
                <a:gd name="connsiteY1" fmla="*/ 0 h 2902054"/>
                <a:gd name="connsiteX2" fmla="*/ 1356524 w 1356524"/>
                <a:gd name="connsiteY2" fmla="*/ 2895744 h 2902054"/>
                <a:gd name="connsiteX3" fmla="*/ 741927 w 1356524"/>
                <a:gd name="connsiteY3" fmla="*/ 2902054 h 2902054"/>
                <a:gd name="connsiteX4" fmla="*/ 86140 w 1356524"/>
                <a:gd name="connsiteY4" fmla="*/ 662696 h 2902054"/>
                <a:gd name="connsiteX0" fmla="*/ 12622 w 1356524"/>
                <a:gd name="connsiteY0" fmla="*/ 859855 h 2902054"/>
                <a:gd name="connsiteX1" fmla="*/ 0 w 1356524"/>
                <a:gd name="connsiteY1" fmla="*/ 0 h 2902054"/>
                <a:gd name="connsiteX2" fmla="*/ 1356524 w 1356524"/>
                <a:gd name="connsiteY2" fmla="*/ 2895744 h 2902054"/>
                <a:gd name="connsiteX3" fmla="*/ 741927 w 1356524"/>
                <a:gd name="connsiteY3" fmla="*/ 2902054 h 2902054"/>
                <a:gd name="connsiteX4" fmla="*/ 12622 w 1356524"/>
                <a:gd name="connsiteY4" fmla="*/ 859855 h 2902054"/>
                <a:gd name="connsiteX0" fmla="*/ 12622 w 1356524"/>
                <a:gd name="connsiteY0" fmla="*/ 859855 h 2896206"/>
                <a:gd name="connsiteX1" fmla="*/ 0 w 1356524"/>
                <a:gd name="connsiteY1" fmla="*/ 0 h 2896206"/>
                <a:gd name="connsiteX2" fmla="*/ 1356524 w 1356524"/>
                <a:gd name="connsiteY2" fmla="*/ 2895744 h 2896206"/>
                <a:gd name="connsiteX3" fmla="*/ 1092803 w 1356524"/>
                <a:gd name="connsiteY3" fmla="*/ 2896206 h 2896206"/>
                <a:gd name="connsiteX4" fmla="*/ 12622 w 1356524"/>
                <a:gd name="connsiteY4" fmla="*/ 859855 h 2896206"/>
                <a:gd name="connsiteX0" fmla="*/ 12622 w 1356524"/>
                <a:gd name="connsiteY0" fmla="*/ 859855 h 2896206"/>
                <a:gd name="connsiteX1" fmla="*/ 0 w 1356524"/>
                <a:gd name="connsiteY1" fmla="*/ 0 h 2896206"/>
                <a:gd name="connsiteX2" fmla="*/ 1356524 w 1356524"/>
                <a:gd name="connsiteY2" fmla="*/ 2895744 h 2896206"/>
                <a:gd name="connsiteX3" fmla="*/ 958301 w 1356524"/>
                <a:gd name="connsiteY3" fmla="*/ 2896206 h 2896206"/>
                <a:gd name="connsiteX4" fmla="*/ 12622 w 1356524"/>
                <a:gd name="connsiteY4" fmla="*/ 859855 h 289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524" h="2896206">
                  <a:moveTo>
                    <a:pt x="12622" y="859855"/>
                  </a:moveTo>
                  <a:lnTo>
                    <a:pt x="0" y="0"/>
                  </a:lnTo>
                  <a:lnTo>
                    <a:pt x="1356524" y="2895744"/>
                  </a:lnTo>
                  <a:lnTo>
                    <a:pt x="958301" y="2896206"/>
                  </a:lnTo>
                  <a:lnTo>
                    <a:pt x="12622" y="859855"/>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6388101" y="493643"/>
            <a:ext cx="5099959" cy="823365"/>
          </a:xfrm>
        </p:spPr>
        <p:txBody>
          <a:bodyPr/>
          <a:lstStyle>
            <a:lvl1pPr>
              <a:defRPr sz="2000" cap="all"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6388102" y="1322022"/>
            <a:ext cx="5099959" cy="3943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lvl1pPr>
              <a:defRPr>
                <a:solidFill>
                  <a:schemeClr val="tx1"/>
                </a:solidFill>
              </a:defRPr>
            </a:lvl1pPr>
          </a:lstStyle>
          <a:p>
            <a:endParaRPr lang="en-US" dirty="0">
              <a:solidFill>
                <a:schemeClr val="tx1"/>
              </a:solidFill>
            </a:endParaRPr>
          </a:p>
        </p:txBody>
      </p:sp>
    </p:spTree>
    <p:extLst>
      <p:ext uri="{BB962C8B-B14F-4D97-AF65-F5344CB8AC3E}">
        <p14:creationId xmlns:p14="http://schemas.microsoft.com/office/powerpoint/2010/main" val="19256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Op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28943" y="332335"/>
            <a:ext cx="10515600" cy="1151691"/>
          </a:xfrm>
        </p:spPr>
        <p:txBody>
          <a:bodyPr/>
          <a:lstStyle>
            <a:lvl1pPr>
              <a:defRPr sz="2000" cap="all"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28942" y="2739452"/>
            <a:ext cx="3550749" cy="2949315"/>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10" name="Rectangle 3">
            <a:extLst>
              <a:ext uri="{FF2B5EF4-FFF2-40B4-BE49-F238E27FC236}">
                <a16:creationId xmlns:a16="http://schemas.microsoft.com/office/drawing/2014/main" id="{6ECA0865-FAFF-56BB-3FE3-832BE1778625}"/>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2FB7DAC5-04A2-1018-B38A-B27C01077067}"/>
              </a:ext>
            </a:extLst>
          </p:cNvPr>
          <p:cNvSpPr>
            <a:spLocks noGrp="1"/>
          </p:cNvSpPr>
          <p:nvPr>
            <p:ph idx="12"/>
          </p:nvPr>
        </p:nvSpPr>
        <p:spPr>
          <a:xfrm>
            <a:off x="4431512" y="2739452"/>
            <a:ext cx="3550749" cy="2949315"/>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F95ECBA-141E-FDEA-D144-EE89F11FF250}"/>
              </a:ext>
            </a:extLst>
          </p:cNvPr>
          <p:cNvSpPr>
            <a:spLocks noGrp="1"/>
          </p:cNvSpPr>
          <p:nvPr>
            <p:ph idx="13"/>
          </p:nvPr>
        </p:nvSpPr>
        <p:spPr>
          <a:xfrm>
            <a:off x="8134083" y="2739452"/>
            <a:ext cx="3550749" cy="2949315"/>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7290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ody Opt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C8C721-BB29-1790-31C3-F768868B815D}"/>
              </a:ext>
            </a:extLst>
          </p:cNvPr>
          <p:cNvSpPr/>
          <p:nvPr/>
        </p:nvSpPr>
        <p:spPr>
          <a:xfrm>
            <a:off x="4710659" y="-1"/>
            <a:ext cx="7485089" cy="6861749"/>
          </a:xfrm>
          <a:custGeom>
            <a:avLst/>
            <a:gdLst>
              <a:gd name="connsiteX0" fmla="*/ 0 w 7477593"/>
              <a:gd name="connsiteY0" fmla="*/ 0 h 6858000"/>
              <a:gd name="connsiteX1" fmla="*/ 7477593 w 7477593"/>
              <a:gd name="connsiteY1" fmla="*/ 0 h 6858000"/>
              <a:gd name="connsiteX2" fmla="*/ 7477593 w 7477593"/>
              <a:gd name="connsiteY2" fmla="*/ 6858000 h 6858000"/>
              <a:gd name="connsiteX3" fmla="*/ 0 w 7477593"/>
              <a:gd name="connsiteY3" fmla="*/ 6858000 h 6858000"/>
              <a:gd name="connsiteX4" fmla="*/ 0 w 7477593"/>
              <a:gd name="connsiteY4" fmla="*/ 0 h 6858000"/>
              <a:gd name="connsiteX0" fmla="*/ 5415196 w 7477593"/>
              <a:gd name="connsiteY0" fmla="*/ 0 h 6861748"/>
              <a:gd name="connsiteX1" fmla="*/ 7477593 w 7477593"/>
              <a:gd name="connsiteY1" fmla="*/ 3748 h 6861748"/>
              <a:gd name="connsiteX2" fmla="*/ 7477593 w 7477593"/>
              <a:gd name="connsiteY2" fmla="*/ 6861748 h 6861748"/>
              <a:gd name="connsiteX3" fmla="*/ 0 w 7477593"/>
              <a:gd name="connsiteY3" fmla="*/ 6861748 h 6861748"/>
              <a:gd name="connsiteX4" fmla="*/ 5415196 w 7477593"/>
              <a:gd name="connsiteY4" fmla="*/ 0 h 6861748"/>
              <a:gd name="connsiteX0" fmla="*/ 3185409 w 7477593"/>
              <a:gd name="connsiteY0" fmla="*/ 0 h 6858001"/>
              <a:gd name="connsiteX1" fmla="*/ 7477593 w 7477593"/>
              <a:gd name="connsiteY1" fmla="*/ 1 h 6858001"/>
              <a:gd name="connsiteX2" fmla="*/ 7477593 w 7477593"/>
              <a:gd name="connsiteY2" fmla="*/ 6858001 h 6858001"/>
              <a:gd name="connsiteX3" fmla="*/ 0 w 7477593"/>
              <a:gd name="connsiteY3" fmla="*/ 6858001 h 6858001"/>
              <a:gd name="connsiteX4" fmla="*/ 3185409 w 7477593"/>
              <a:gd name="connsiteY4" fmla="*/ 0 h 6858001"/>
              <a:gd name="connsiteX0" fmla="*/ 3192905 w 7485089"/>
              <a:gd name="connsiteY0" fmla="*/ 0 h 6861749"/>
              <a:gd name="connsiteX1" fmla="*/ 7485089 w 7485089"/>
              <a:gd name="connsiteY1" fmla="*/ 1 h 6861749"/>
              <a:gd name="connsiteX2" fmla="*/ 7485089 w 7485089"/>
              <a:gd name="connsiteY2" fmla="*/ 6858001 h 6861749"/>
              <a:gd name="connsiteX3" fmla="*/ 0 w 7485089"/>
              <a:gd name="connsiteY3" fmla="*/ 6861749 h 6861749"/>
              <a:gd name="connsiteX4" fmla="*/ 3192905 w 7485089"/>
              <a:gd name="connsiteY4" fmla="*/ 0 h 68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89" h="6861749">
                <a:moveTo>
                  <a:pt x="3192905" y="0"/>
                </a:moveTo>
                <a:lnTo>
                  <a:pt x="7485089" y="1"/>
                </a:lnTo>
                <a:lnTo>
                  <a:pt x="7485089" y="6858001"/>
                </a:lnTo>
                <a:lnTo>
                  <a:pt x="0" y="6861749"/>
                </a:lnTo>
                <a:lnTo>
                  <a:pt x="3192905"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4486" y="558382"/>
            <a:ext cx="6574462" cy="700791"/>
          </a:xfrm>
        </p:spPr>
        <p:txBody>
          <a:bodyPr/>
          <a:lstStyle>
            <a:lvl1pPr>
              <a:defRPr sz="2000"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43240" y="1274165"/>
            <a:ext cx="6047304" cy="3943806"/>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lvl1pPr>
              <a:defRPr baseline="0">
                <a:solidFill>
                  <a:schemeClr val="bg2"/>
                </a:solidFill>
              </a:defRPr>
            </a:lvl1pPr>
          </a:lstStyle>
          <a:p>
            <a:r>
              <a:rPr lang="en-US"/>
              <a:t>OC HEALTH CARE AGENCY | </a:t>
            </a:r>
            <a:fld id="{95124EB9-8ED6-204E-BBF7-EB9E1269C42D}" type="slidenum">
              <a:rPr lang="en-US" smtClean="0"/>
              <a:pPr/>
              <a:t>‹#›</a:t>
            </a:fld>
            <a:endParaRPr lang="en-US" dirty="0">
              <a:solidFill>
                <a:schemeClr val="bg2"/>
              </a:solidFill>
            </a:endParaRPr>
          </a:p>
        </p:txBody>
      </p:sp>
      <p:sp>
        <p:nvSpPr>
          <p:cNvPr id="6" name="Content Placeholder 2">
            <a:extLst>
              <a:ext uri="{FF2B5EF4-FFF2-40B4-BE49-F238E27FC236}">
                <a16:creationId xmlns:a16="http://schemas.microsoft.com/office/drawing/2014/main" id="{1821780C-F937-439E-9BD2-AB7B84A513A3}"/>
              </a:ext>
            </a:extLst>
          </p:cNvPr>
          <p:cNvSpPr>
            <a:spLocks noGrp="1"/>
          </p:cNvSpPr>
          <p:nvPr>
            <p:ph idx="12"/>
          </p:nvPr>
        </p:nvSpPr>
        <p:spPr>
          <a:xfrm>
            <a:off x="6790544" y="723274"/>
            <a:ext cx="4672513" cy="4913027"/>
          </a:xfrm>
        </p:spPr>
        <p:txBody>
          <a:bodyPr/>
          <a:lstStyle>
            <a:lvl1pPr algn="r">
              <a:buClr>
                <a:schemeClr val="tx1"/>
              </a:buClr>
              <a:defRPr sz="1600">
                <a:solidFill>
                  <a:schemeClr val="tx1"/>
                </a:solidFill>
              </a:defRPr>
            </a:lvl1pPr>
            <a:lvl2pPr algn="r">
              <a:buClr>
                <a:schemeClr val="tx1"/>
              </a:buClr>
              <a:defRPr sz="1200">
                <a:solidFill>
                  <a:schemeClr val="tx1"/>
                </a:solidFill>
              </a:defRPr>
            </a:lvl2pPr>
            <a:lvl3pPr algn="r">
              <a:buClr>
                <a:schemeClr val="tx1"/>
              </a:buClr>
              <a:defRPr sz="1100">
                <a:solidFill>
                  <a:schemeClr val="tx1"/>
                </a:solidFill>
              </a:defRPr>
            </a:lvl3pPr>
            <a:lvl4pPr algn="r">
              <a:buClr>
                <a:schemeClr val="tx1"/>
              </a:buClr>
              <a:defRPr sz="1050">
                <a:solidFill>
                  <a:schemeClr val="tx1"/>
                </a:solidFill>
              </a:defRPr>
            </a:lvl4pPr>
            <a:lvl5pPr algn="r">
              <a:buClr>
                <a:schemeClr val="tx1"/>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52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Op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2202611" y="332335"/>
            <a:ext cx="6168503" cy="1325563"/>
          </a:xfrm>
        </p:spPr>
        <p:txBody>
          <a:bodyPr/>
          <a:lstStyle>
            <a:lvl1pPr>
              <a:defRPr sz="2000"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2202611" y="1715718"/>
            <a:ext cx="5410132" cy="3943806"/>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6" name="Rectangle 3">
            <a:extLst>
              <a:ext uri="{FF2B5EF4-FFF2-40B4-BE49-F238E27FC236}">
                <a16:creationId xmlns:a16="http://schemas.microsoft.com/office/drawing/2014/main" id="{5AB67600-A46D-85C8-A3DC-C7FD7CAFA81F}"/>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0579D4-FCDD-2DD9-F97E-0ABAD5BCF078}"/>
              </a:ext>
            </a:extLst>
          </p:cNvPr>
          <p:cNvSpPr/>
          <p:nvPr/>
        </p:nvSpPr>
        <p:spPr>
          <a:xfrm>
            <a:off x="1" y="-6350"/>
            <a:ext cx="1114125" cy="1421082"/>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25" h="1421082">
                <a:moveTo>
                  <a:pt x="663575" y="0"/>
                </a:moveTo>
                <a:lnTo>
                  <a:pt x="1114125" y="0"/>
                </a:lnTo>
                <a:lnTo>
                  <a:pt x="447375" y="1417907"/>
                </a:lnTo>
                <a:lnTo>
                  <a:pt x="0" y="1421082"/>
                </a:lnTo>
                <a:lnTo>
                  <a:pt x="663575"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a:extLst>
              <a:ext uri="{FF2B5EF4-FFF2-40B4-BE49-F238E27FC236}">
                <a16:creationId xmlns:a16="http://schemas.microsoft.com/office/drawing/2014/main" id="{3B676565-6E89-1B17-3D29-AF85F52188A6}"/>
              </a:ext>
            </a:extLst>
          </p:cNvPr>
          <p:cNvSpPr/>
          <p:nvPr/>
        </p:nvSpPr>
        <p:spPr>
          <a:xfrm>
            <a:off x="622301" y="-6350"/>
            <a:ext cx="1114125" cy="1421082"/>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25" h="1421082">
                <a:moveTo>
                  <a:pt x="663575" y="0"/>
                </a:moveTo>
                <a:lnTo>
                  <a:pt x="1114125" y="0"/>
                </a:lnTo>
                <a:lnTo>
                  <a:pt x="447375" y="1417907"/>
                </a:lnTo>
                <a:lnTo>
                  <a:pt x="0" y="1421082"/>
                </a:lnTo>
                <a:lnTo>
                  <a:pt x="663575" y="0"/>
                </a:lnTo>
                <a:close/>
              </a:path>
            </a:pathLst>
          </a:custGeom>
          <a:solidFill>
            <a:schemeClr val="accent3">
              <a:alpha val="668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8704C23D-863F-BD08-DDD1-230408048A2B}"/>
              </a:ext>
            </a:extLst>
          </p:cNvPr>
          <p:cNvSpPr/>
          <p:nvPr/>
        </p:nvSpPr>
        <p:spPr>
          <a:xfrm>
            <a:off x="1250951" y="-6350"/>
            <a:ext cx="1114125" cy="1421082"/>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25" h="1421082">
                <a:moveTo>
                  <a:pt x="663575" y="0"/>
                </a:moveTo>
                <a:lnTo>
                  <a:pt x="1114125" y="0"/>
                </a:lnTo>
                <a:lnTo>
                  <a:pt x="447375" y="1417907"/>
                </a:lnTo>
                <a:lnTo>
                  <a:pt x="0" y="1421082"/>
                </a:lnTo>
                <a:lnTo>
                  <a:pt x="663575" y="0"/>
                </a:lnTo>
                <a:close/>
              </a:path>
            </a:pathLst>
          </a:custGeom>
          <a:solidFill>
            <a:schemeClr val="accent3">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6C44CB10-BBDB-2729-F907-657BA4466EB2}"/>
              </a:ext>
            </a:extLst>
          </p:cNvPr>
          <p:cNvSpPr/>
          <p:nvPr/>
        </p:nvSpPr>
        <p:spPr>
          <a:xfrm>
            <a:off x="9702799" y="796924"/>
            <a:ext cx="2486735" cy="4752144"/>
          </a:xfrm>
          <a:custGeom>
            <a:avLst/>
            <a:gdLst>
              <a:gd name="connsiteX0" fmla="*/ 0 w 460075"/>
              <a:gd name="connsiteY0" fmla="*/ 0 h 1414732"/>
              <a:gd name="connsiteX1" fmla="*/ 460075 w 460075"/>
              <a:gd name="connsiteY1" fmla="*/ 0 h 1414732"/>
              <a:gd name="connsiteX2" fmla="*/ 460075 w 460075"/>
              <a:gd name="connsiteY2" fmla="*/ 1414732 h 1414732"/>
              <a:gd name="connsiteX3" fmla="*/ 0 w 460075"/>
              <a:gd name="connsiteY3" fmla="*/ 1414732 h 1414732"/>
              <a:gd name="connsiteX4" fmla="*/ 0 w 460075"/>
              <a:gd name="connsiteY4" fmla="*/ 0 h 1414732"/>
              <a:gd name="connsiteX0" fmla="*/ 0 w 1098250"/>
              <a:gd name="connsiteY0" fmla="*/ 0 h 1414732"/>
              <a:gd name="connsiteX1" fmla="*/ 1098250 w 1098250"/>
              <a:gd name="connsiteY1" fmla="*/ 12700 h 1414732"/>
              <a:gd name="connsiteX2" fmla="*/ 460075 w 1098250"/>
              <a:gd name="connsiteY2" fmla="*/ 141473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291800 w 1098250"/>
              <a:gd name="connsiteY2" fmla="*/ 1408382 h 1414732"/>
              <a:gd name="connsiteX3" fmla="*/ 0 w 1098250"/>
              <a:gd name="connsiteY3" fmla="*/ 1414732 h 1414732"/>
              <a:gd name="connsiteX4" fmla="*/ 0 w 1098250"/>
              <a:gd name="connsiteY4" fmla="*/ 0 h 1414732"/>
              <a:gd name="connsiteX0" fmla="*/ 0 w 1098250"/>
              <a:gd name="connsiteY0" fmla="*/ 0 h 1414732"/>
              <a:gd name="connsiteX1" fmla="*/ 1098250 w 1098250"/>
              <a:gd name="connsiteY1" fmla="*/ 12700 h 1414732"/>
              <a:gd name="connsiteX2" fmla="*/ 447375 w 1098250"/>
              <a:gd name="connsiteY2" fmla="*/ 1411557 h 1414732"/>
              <a:gd name="connsiteX3" fmla="*/ 0 w 1098250"/>
              <a:gd name="connsiteY3" fmla="*/ 1414732 h 1414732"/>
              <a:gd name="connsiteX4" fmla="*/ 0 w 1098250"/>
              <a:gd name="connsiteY4" fmla="*/ 0 h 1414732"/>
              <a:gd name="connsiteX0" fmla="*/ 0 w 1114125"/>
              <a:gd name="connsiteY0" fmla="*/ 6350 h 1421082"/>
              <a:gd name="connsiteX1" fmla="*/ 1114125 w 1114125"/>
              <a:gd name="connsiteY1" fmla="*/ 0 h 1421082"/>
              <a:gd name="connsiteX2" fmla="*/ 447375 w 1114125"/>
              <a:gd name="connsiteY2" fmla="*/ 1417907 h 1421082"/>
              <a:gd name="connsiteX3" fmla="*/ 0 w 1114125"/>
              <a:gd name="connsiteY3" fmla="*/ 1421082 h 1421082"/>
              <a:gd name="connsiteX4" fmla="*/ 0 w 1114125"/>
              <a:gd name="connsiteY4" fmla="*/ 6350 h 1421082"/>
              <a:gd name="connsiteX0" fmla="*/ 8159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815975 w 1114125"/>
              <a:gd name="connsiteY4" fmla="*/ 0 h 1421082"/>
              <a:gd name="connsiteX0" fmla="*/ 663575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663575 w 1114125"/>
              <a:gd name="connsiteY4" fmla="*/ 0 h 1421082"/>
              <a:gd name="connsiteX0" fmla="*/ 937784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937784 w 1114125"/>
              <a:gd name="connsiteY4" fmla="*/ 0 h 1421082"/>
              <a:gd name="connsiteX0" fmla="*/ 103646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36461 w 1114125"/>
              <a:gd name="connsiteY4" fmla="*/ 0 h 1421082"/>
              <a:gd name="connsiteX0" fmla="*/ 1068721 w 1114125"/>
              <a:gd name="connsiteY0" fmla="*/ 0 h 1421082"/>
              <a:gd name="connsiteX1" fmla="*/ 1114125 w 1114125"/>
              <a:gd name="connsiteY1" fmla="*/ 0 h 1421082"/>
              <a:gd name="connsiteX2" fmla="*/ 447375 w 1114125"/>
              <a:gd name="connsiteY2" fmla="*/ 1417907 h 1421082"/>
              <a:gd name="connsiteX3" fmla="*/ 0 w 1114125"/>
              <a:gd name="connsiteY3" fmla="*/ 1421082 h 1421082"/>
              <a:gd name="connsiteX4" fmla="*/ 1068721 w 1114125"/>
              <a:gd name="connsiteY4" fmla="*/ 0 h 1421082"/>
              <a:gd name="connsiteX0" fmla="*/ 1031717 w 1114125"/>
              <a:gd name="connsiteY0" fmla="*/ 1898 h 1421082"/>
              <a:gd name="connsiteX1" fmla="*/ 1114125 w 1114125"/>
              <a:gd name="connsiteY1" fmla="*/ 0 h 1421082"/>
              <a:gd name="connsiteX2" fmla="*/ 447375 w 1114125"/>
              <a:gd name="connsiteY2" fmla="*/ 1417907 h 1421082"/>
              <a:gd name="connsiteX3" fmla="*/ 0 w 1114125"/>
              <a:gd name="connsiteY3" fmla="*/ 1421082 h 1421082"/>
              <a:gd name="connsiteX4" fmla="*/ 1031717 w 1114125"/>
              <a:gd name="connsiteY4" fmla="*/ 1898 h 1421082"/>
              <a:gd name="connsiteX0" fmla="*/ 628469 w 710877"/>
              <a:gd name="connsiteY0" fmla="*/ 1898 h 1419184"/>
              <a:gd name="connsiteX1" fmla="*/ 710877 w 710877"/>
              <a:gd name="connsiteY1" fmla="*/ 0 h 1419184"/>
              <a:gd name="connsiteX2" fmla="*/ 44127 w 710877"/>
              <a:gd name="connsiteY2" fmla="*/ 1417907 h 1419184"/>
              <a:gd name="connsiteX3" fmla="*/ 0 w 710877"/>
              <a:gd name="connsiteY3" fmla="*/ 1419184 h 1419184"/>
              <a:gd name="connsiteX4" fmla="*/ 628469 w 710877"/>
              <a:gd name="connsiteY4" fmla="*/ 1898 h 1419184"/>
              <a:gd name="connsiteX0" fmla="*/ 660729 w 743137"/>
              <a:gd name="connsiteY0" fmla="*/ 1898 h 1420133"/>
              <a:gd name="connsiteX1" fmla="*/ 743137 w 743137"/>
              <a:gd name="connsiteY1" fmla="*/ 0 h 1420133"/>
              <a:gd name="connsiteX2" fmla="*/ 76387 w 743137"/>
              <a:gd name="connsiteY2" fmla="*/ 1417907 h 1420133"/>
              <a:gd name="connsiteX3" fmla="*/ 0 w 743137"/>
              <a:gd name="connsiteY3" fmla="*/ 1420133 h 1420133"/>
              <a:gd name="connsiteX4" fmla="*/ 660729 w 743137"/>
              <a:gd name="connsiteY4" fmla="*/ 1898 h 14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37" h="1420133">
                <a:moveTo>
                  <a:pt x="660729" y="1898"/>
                </a:moveTo>
                <a:lnTo>
                  <a:pt x="743137" y="0"/>
                </a:lnTo>
                <a:lnTo>
                  <a:pt x="76387" y="1417907"/>
                </a:lnTo>
                <a:lnTo>
                  <a:pt x="0" y="1420133"/>
                </a:lnTo>
                <a:lnTo>
                  <a:pt x="660729" y="189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AAF8ABE0-E2D8-1DAE-C706-AA2B52D46C31}"/>
              </a:ext>
            </a:extLst>
          </p:cNvPr>
          <p:cNvSpPr>
            <a:spLocks noGrp="1"/>
          </p:cNvSpPr>
          <p:nvPr>
            <p:ph type="pic" sz="quarter" idx="12"/>
          </p:nvPr>
        </p:nvSpPr>
        <p:spPr>
          <a:xfrm>
            <a:off x="6321425" y="796925"/>
            <a:ext cx="5572125" cy="4752143"/>
          </a:xfrm>
          <a:custGeom>
            <a:avLst/>
            <a:gdLst>
              <a:gd name="connsiteX0" fmla="*/ 2235908 w 5572125"/>
              <a:gd name="connsiteY0" fmla="*/ 0 h 4752143"/>
              <a:gd name="connsiteX1" fmla="*/ 5572125 w 5572125"/>
              <a:gd name="connsiteY1" fmla="*/ 0 h 4752143"/>
              <a:gd name="connsiteX2" fmla="*/ 5572125 w 5572125"/>
              <a:gd name="connsiteY2" fmla="*/ 47272 h 4752143"/>
              <a:gd name="connsiteX3" fmla="*/ 3381693 w 5572125"/>
              <a:gd name="connsiteY3" fmla="*/ 4748968 h 4752143"/>
              <a:gd name="connsiteX4" fmla="*/ 3405821 w 5572125"/>
              <a:gd name="connsiteY4" fmla="*/ 4752143 h 4752143"/>
              <a:gd name="connsiteX5" fmla="*/ 0 w 5572125"/>
              <a:gd name="connsiteY5" fmla="*/ 4752143 h 4752143"/>
              <a:gd name="connsiteX6" fmla="*/ 0 w 5572125"/>
              <a:gd name="connsiteY6" fmla="*/ 4744834 h 4752143"/>
              <a:gd name="connsiteX7" fmla="*/ 4785 w 5572125"/>
              <a:gd name="connsiteY7" fmla="*/ 4744694 h 475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2125" h="4752143">
                <a:moveTo>
                  <a:pt x="2235908" y="0"/>
                </a:moveTo>
                <a:lnTo>
                  <a:pt x="5572125" y="0"/>
                </a:lnTo>
                <a:lnTo>
                  <a:pt x="5572125" y="47272"/>
                </a:lnTo>
                <a:lnTo>
                  <a:pt x="3381693" y="4748968"/>
                </a:lnTo>
                <a:lnTo>
                  <a:pt x="3405821" y="4752143"/>
                </a:lnTo>
                <a:lnTo>
                  <a:pt x="0" y="4752143"/>
                </a:lnTo>
                <a:lnTo>
                  <a:pt x="0" y="4744834"/>
                </a:lnTo>
                <a:lnTo>
                  <a:pt x="4785" y="4744694"/>
                </a:lnTo>
                <a:close/>
              </a:path>
            </a:pathLst>
          </a:custGeom>
          <a:solidFill>
            <a:schemeClr val="accent3">
              <a:lumMod val="60000"/>
              <a:lumOff val="4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78103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Op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8AD6-3388-7A7C-BAB1-7F0C0CCE3E49}"/>
              </a:ext>
            </a:extLst>
          </p:cNvPr>
          <p:cNvSpPr>
            <a:spLocks noGrp="1"/>
          </p:cNvSpPr>
          <p:nvPr>
            <p:ph type="title"/>
          </p:nvPr>
        </p:nvSpPr>
        <p:spPr>
          <a:xfrm>
            <a:off x="743239" y="332335"/>
            <a:ext cx="10744821" cy="1325563"/>
          </a:xfrm>
        </p:spPr>
        <p:txBody>
          <a:bodyPr/>
          <a:lstStyle>
            <a:lvl1pPr>
              <a:defRPr sz="2000" spc="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9566DA-9B5D-9D7F-8914-4BBF31B3455C}"/>
              </a:ext>
            </a:extLst>
          </p:cNvPr>
          <p:cNvSpPr>
            <a:spLocks noGrp="1"/>
          </p:cNvSpPr>
          <p:nvPr>
            <p:ph idx="1"/>
          </p:nvPr>
        </p:nvSpPr>
        <p:spPr>
          <a:xfrm>
            <a:off x="743239" y="1715718"/>
            <a:ext cx="10744821" cy="3943806"/>
          </a:xfrm>
        </p:spPr>
        <p:txBody>
          <a:bodyPr/>
          <a:lstStyle>
            <a:lvl1pPr>
              <a:defRPr sz="16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BE78D398-A4EA-E550-6E13-3BEB611D85F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A9AA048-12B3-D6DB-D261-83AE4356430F}"/>
              </a:ext>
            </a:extLst>
          </p:cNvPr>
          <p:cNvSpPr>
            <a:spLocks noGrp="1"/>
          </p:cNvSpPr>
          <p:nvPr>
            <p:ph type="sldNum" sz="quarter" idx="11"/>
          </p:nvPr>
        </p:nvSpPr>
        <p:spPr/>
        <p:txBody>
          <a:bodyPr/>
          <a:lstStyle/>
          <a:p>
            <a:r>
              <a:rPr lang="en-US"/>
              <a:t>OC HEALTH CARE AGENCY | </a:t>
            </a:r>
            <a:fld id="{95124EB9-8ED6-204E-BBF7-EB9E1269C42D}" type="slidenum">
              <a:rPr lang="en-US" smtClean="0"/>
              <a:pPr/>
              <a:t>‹#›</a:t>
            </a:fld>
            <a:endParaRPr lang="en-US" dirty="0"/>
          </a:p>
        </p:txBody>
      </p:sp>
      <p:sp>
        <p:nvSpPr>
          <p:cNvPr id="4" name="Rectangle 3">
            <a:extLst>
              <a:ext uri="{FF2B5EF4-FFF2-40B4-BE49-F238E27FC236}">
                <a16:creationId xmlns:a16="http://schemas.microsoft.com/office/drawing/2014/main" id="{7A995052-989D-D1C9-C8C3-9DC80BCF135D}"/>
              </a:ext>
            </a:extLst>
          </p:cNvPr>
          <p:cNvSpPr/>
          <p:nvPr/>
        </p:nvSpPr>
        <p:spPr>
          <a:xfrm>
            <a:off x="11684813" y="5761426"/>
            <a:ext cx="514485" cy="110020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971800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2971800 h 6858000"/>
              <a:gd name="connsiteX0" fmla="*/ 1582058 w 12192000"/>
              <a:gd name="connsiteY0" fmla="*/ 5947229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1582058 w 12192000"/>
              <a:gd name="connsiteY5" fmla="*/ 5947229 h 6858000"/>
              <a:gd name="connsiteX0" fmla="*/ 3629 w 12192000"/>
              <a:gd name="connsiteY0" fmla="*/ 5156201 h 6858000"/>
              <a:gd name="connsiteX1" fmla="*/ 22606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3708400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12192000 w 12192000"/>
              <a:gd name="connsiteY4" fmla="*/ 6858000 h 6858000"/>
              <a:gd name="connsiteX5" fmla="*/ 0 w 12192000"/>
              <a:gd name="connsiteY5" fmla="*/ 6858000 h 6858000"/>
              <a:gd name="connsiteX6" fmla="*/ 3629 w 12192000"/>
              <a:gd name="connsiteY6" fmla="*/ 5156201 h 6858000"/>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162"/>
              <a:gd name="connsiteY0" fmla="*/ 5156201 h 6861628"/>
              <a:gd name="connsiteX1" fmla="*/ 2409371 w 12915162"/>
              <a:gd name="connsiteY1" fmla="*/ 3629 h 6861628"/>
              <a:gd name="connsiteX2" fmla="*/ 12192000 w 12915162"/>
              <a:gd name="connsiteY2" fmla="*/ 0 h 6861628"/>
              <a:gd name="connsiteX3" fmla="*/ 12188371 w 12915162"/>
              <a:gd name="connsiteY3" fmla="*/ 1592943 h 6861628"/>
              <a:gd name="connsiteX4" fmla="*/ 8559800 w 12915162"/>
              <a:gd name="connsiteY4" fmla="*/ 6861628 h 6861628"/>
              <a:gd name="connsiteX5" fmla="*/ 0 w 12915162"/>
              <a:gd name="connsiteY5" fmla="*/ 6858000 h 6861628"/>
              <a:gd name="connsiteX6" fmla="*/ 3629 w 1291516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915232"/>
              <a:gd name="connsiteY0" fmla="*/ 5156201 h 6861628"/>
              <a:gd name="connsiteX1" fmla="*/ 2409371 w 12915232"/>
              <a:gd name="connsiteY1" fmla="*/ 3629 h 6861628"/>
              <a:gd name="connsiteX2" fmla="*/ 12192000 w 12915232"/>
              <a:gd name="connsiteY2" fmla="*/ 0 h 6861628"/>
              <a:gd name="connsiteX3" fmla="*/ 12188371 w 12915232"/>
              <a:gd name="connsiteY3" fmla="*/ 1592943 h 6861628"/>
              <a:gd name="connsiteX4" fmla="*/ 8559800 w 12915232"/>
              <a:gd name="connsiteY4" fmla="*/ 6861628 h 6861628"/>
              <a:gd name="connsiteX5" fmla="*/ 0 w 12915232"/>
              <a:gd name="connsiteY5" fmla="*/ 6858000 h 6861628"/>
              <a:gd name="connsiteX6" fmla="*/ 3629 w 12915232"/>
              <a:gd name="connsiteY6" fmla="*/ 5156201 h 6861628"/>
              <a:gd name="connsiteX0" fmla="*/ 3629 w 12915832"/>
              <a:gd name="connsiteY0" fmla="*/ 5156201 h 6861628"/>
              <a:gd name="connsiteX1" fmla="*/ 2409371 w 12915832"/>
              <a:gd name="connsiteY1" fmla="*/ 3629 h 6861628"/>
              <a:gd name="connsiteX2" fmla="*/ 12192000 w 12915832"/>
              <a:gd name="connsiteY2" fmla="*/ 0 h 6861628"/>
              <a:gd name="connsiteX3" fmla="*/ 12188371 w 12915832"/>
              <a:gd name="connsiteY3" fmla="*/ 1592943 h 6861628"/>
              <a:gd name="connsiteX4" fmla="*/ 8559800 w 12915832"/>
              <a:gd name="connsiteY4" fmla="*/ 6861628 h 6861628"/>
              <a:gd name="connsiteX5" fmla="*/ 0 w 12915832"/>
              <a:gd name="connsiteY5" fmla="*/ 6858000 h 6861628"/>
              <a:gd name="connsiteX6" fmla="*/ 3629 w 12915832"/>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61628"/>
              <a:gd name="connsiteX1" fmla="*/ 2409371 w 12192000"/>
              <a:gd name="connsiteY1" fmla="*/ 3629 h 6861628"/>
              <a:gd name="connsiteX2" fmla="*/ 12192000 w 12192000"/>
              <a:gd name="connsiteY2" fmla="*/ 0 h 6861628"/>
              <a:gd name="connsiteX3" fmla="*/ 12188371 w 12192000"/>
              <a:gd name="connsiteY3" fmla="*/ 1592943 h 6861628"/>
              <a:gd name="connsiteX4" fmla="*/ 8559800 w 12192000"/>
              <a:gd name="connsiteY4" fmla="*/ 6861628 h 6861628"/>
              <a:gd name="connsiteX5" fmla="*/ 0 w 12192000"/>
              <a:gd name="connsiteY5" fmla="*/ 6858000 h 6861628"/>
              <a:gd name="connsiteX6" fmla="*/ 3629 w 12192000"/>
              <a:gd name="connsiteY6" fmla="*/ 5156201 h 6861628"/>
              <a:gd name="connsiteX0" fmla="*/ 3629 w 12192000"/>
              <a:gd name="connsiteY0" fmla="*/ 5156201 h 6858000"/>
              <a:gd name="connsiteX1" fmla="*/ 2409371 w 12192000"/>
              <a:gd name="connsiteY1" fmla="*/ 3629 h 6858000"/>
              <a:gd name="connsiteX2" fmla="*/ 12192000 w 12192000"/>
              <a:gd name="connsiteY2" fmla="*/ 0 h 6858000"/>
              <a:gd name="connsiteX3" fmla="*/ 12188371 w 12192000"/>
              <a:gd name="connsiteY3" fmla="*/ 1592943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0 w 12192000"/>
              <a:gd name="connsiteY3" fmla="*/ 6858000 h 6858000"/>
              <a:gd name="connsiteX4" fmla="*/ 3629 w 12192000"/>
              <a:gd name="connsiteY4" fmla="*/ 5156201 h 6858000"/>
              <a:gd name="connsiteX0" fmla="*/ 3629 w 12279726"/>
              <a:gd name="connsiteY0" fmla="*/ 5156201 h 6858000"/>
              <a:gd name="connsiteX1" fmla="*/ 2409371 w 12279726"/>
              <a:gd name="connsiteY1" fmla="*/ 3629 h 6858000"/>
              <a:gd name="connsiteX2" fmla="*/ 12192000 w 12279726"/>
              <a:gd name="connsiteY2" fmla="*/ 0 h 6858000"/>
              <a:gd name="connsiteX3" fmla="*/ 6822510 w 12279726"/>
              <a:gd name="connsiteY3" fmla="*/ 3073052 h 6858000"/>
              <a:gd name="connsiteX4" fmla="*/ 0 w 12279726"/>
              <a:gd name="connsiteY4" fmla="*/ 6858000 h 6858000"/>
              <a:gd name="connsiteX5" fmla="*/ 3629 w 12279726"/>
              <a:gd name="connsiteY5" fmla="*/ 5156201 h 6858000"/>
              <a:gd name="connsiteX0" fmla="*/ 3629 w 12293319"/>
              <a:gd name="connsiteY0" fmla="*/ 5156201 h 6858000"/>
              <a:gd name="connsiteX1" fmla="*/ 2409371 w 12293319"/>
              <a:gd name="connsiteY1" fmla="*/ 3629 h 6858000"/>
              <a:gd name="connsiteX2" fmla="*/ 12192000 w 12293319"/>
              <a:gd name="connsiteY2" fmla="*/ 0 h 6858000"/>
              <a:gd name="connsiteX3" fmla="*/ 6822510 w 12293319"/>
              <a:gd name="connsiteY3" fmla="*/ 3073052 h 6858000"/>
              <a:gd name="connsiteX4" fmla="*/ 0 w 12293319"/>
              <a:gd name="connsiteY4" fmla="*/ 6858000 h 6858000"/>
              <a:gd name="connsiteX5" fmla="*/ 3629 w 12293319"/>
              <a:gd name="connsiteY5" fmla="*/ 5156201 h 6858000"/>
              <a:gd name="connsiteX0" fmla="*/ 3629 w 12603646"/>
              <a:gd name="connsiteY0" fmla="*/ 5156201 h 6858000"/>
              <a:gd name="connsiteX1" fmla="*/ 2409371 w 12603646"/>
              <a:gd name="connsiteY1" fmla="*/ 3629 h 6858000"/>
              <a:gd name="connsiteX2" fmla="*/ 12192000 w 12603646"/>
              <a:gd name="connsiteY2" fmla="*/ 0 h 6858000"/>
              <a:gd name="connsiteX3" fmla="*/ 10217064 w 12603646"/>
              <a:gd name="connsiteY3" fmla="*/ 4726487 h 6858000"/>
              <a:gd name="connsiteX4" fmla="*/ 0 w 12603646"/>
              <a:gd name="connsiteY4" fmla="*/ 6858000 h 6858000"/>
              <a:gd name="connsiteX5" fmla="*/ 3629 w 12603646"/>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10217064 w 12192000"/>
              <a:gd name="connsiteY3" fmla="*/ 4726487 h 6858000"/>
              <a:gd name="connsiteX4" fmla="*/ 0 w 12192000"/>
              <a:gd name="connsiteY4" fmla="*/ 6858000 h 6858000"/>
              <a:gd name="connsiteX5" fmla="*/ 3629 w 12192000"/>
              <a:gd name="connsiteY5" fmla="*/ 5156201 h 6858000"/>
              <a:gd name="connsiteX0" fmla="*/ 3629 w 12192000"/>
              <a:gd name="connsiteY0" fmla="*/ 5156201 h 6858000"/>
              <a:gd name="connsiteX1" fmla="*/ 2409371 w 12192000"/>
              <a:gd name="connsiteY1" fmla="*/ 3629 h 6858000"/>
              <a:gd name="connsiteX2" fmla="*/ 12192000 w 12192000"/>
              <a:gd name="connsiteY2" fmla="*/ 0 h 6858000"/>
              <a:gd name="connsiteX3" fmla="*/ 9123124 w 12192000"/>
              <a:gd name="connsiteY3" fmla="*/ 6847561 h 6858000"/>
              <a:gd name="connsiteX4" fmla="*/ 0 w 12192000"/>
              <a:gd name="connsiteY4" fmla="*/ 6858000 h 6858000"/>
              <a:gd name="connsiteX5" fmla="*/ 3629 w 12192000"/>
              <a:gd name="connsiteY5" fmla="*/ 5156201 h 6858000"/>
              <a:gd name="connsiteX0" fmla="*/ 3629 w 12196176"/>
              <a:gd name="connsiteY0" fmla="*/ 5156201 h 6864262"/>
              <a:gd name="connsiteX1" fmla="*/ 2409371 w 12196176"/>
              <a:gd name="connsiteY1" fmla="*/ 3629 h 6864262"/>
              <a:gd name="connsiteX2" fmla="*/ 12192000 w 12196176"/>
              <a:gd name="connsiteY2" fmla="*/ 0 h 6864262"/>
              <a:gd name="connsiteX3" fmla="*/ 12196176 w 12196176"/>
              <a:gd name="connsiteY3" fmla="*/ 6864262 h 6864262"/>
              <a:gd name="connsiteX4" fmla="*/ 0 w 12196176"/>
              <a:gd name="connsiteY4" fmla="*/ 6858000 h 6864262"/>
              <a:gd name="connsiteX5" fmla="*/ 3629 w 12196176"/>
              <a:gd name="connsiteY5" fmla="*/ 5156201 h 6864262"/>
              <a:gd name="connsiteX0" fmla="*/ 3629 w 12225183"/>
              <a:gd name="connsiteY0" fmla="*/ 5727240 h 7435301"/>
              <a:gd name="connsiteX1" fmla="*/ 2409371 w 12225183"/>
              <a:gd name="connsiteY1" fmla="*/ 574668 h 7435301"/>
              <a:gd name="connsiteX2" fmla="*/ 12225183 w 12225183"/>
              <a:gd name="connsiteY2" fmla="*/ 0 h 7435301"/>
              <a:gd name="connsiteX3" fmla="*/ 12196176 w 12225183"/>
              <a:gd name="connsiteY3" fmla="*/ 7435301 h 7435301"/>
              <a:gd name="connsiteX4" fmla="*/ 0 w 12225183"/>
              <a:gd name="connsiteY4" fmla="*/ 7429039 h 7435301"/>
              <a:gd name="connsiteX5" fmla="*/ 3629 w 12225183"/>
              <a:gd name="connsiteY5" fmla="*/ 5727240 h 7435301"/>
              <a:gd name="connsiteX0" fmla="*/ 3629 w 12225183"/>
              <a:gd name="connsiteY0" fmla="*/ 5727240 h 7435301"/>
              <a:gd name="connsiteX1" fmla="*/ 12225183 w 12225183"/>
              <a:gd name="connsiteY1" fmla="*/ 0 h 7435301"/>
              <a:gd name="connsiteX2" fmla="*/ 12196176 w 12225183"/>
              <a:gd name="connsiteY2" fmla="*/ 7435301 h 7435301"/>
              <a:gd name="connsiteX3" fmla="*/ 0 w 12225183"/>
              <a:gd name="connsiteY3" fmla="*/ 7429039 h 7435301"/>
              <a:gd name="connsiteX4" fmla="*/ 3629 w 12225183"/>
              <a:gd name="connsiteY4" fmla="*/ 5727240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 name="connsiteX0" fmla="*/ 0 w 12225183"/>
              <a:gd name="connsiteY0" fmla="*/ 7429039 h 7435301"/>
              <a:gd name="connsiteX1" fmla="*/ 12225183 w 12225183"/>
              <a:gd name="connsiteY1" fmla="*/ 0 h 7435301"/>
              <a:gd name="connsiteX2" fmla="*/ 12196176 w 12225183"/>
              <a:gd name="connsiteY2" fmla="*/ 7435301 h 7435301"/>
              <a:gd name="connsiteX3" fmla="*/ 0 w 12225183"/>
              <a:gd name="connsiteY3" fmla="*/ 7429039 h 7435301"/>
            </a:gdLst>
            <a:ahLst/>
            <a:cxnLst>
              <a:cxn ang="0">
                <a:pos x="connsiteX0" y="connsiteY0"/>
              </a:cxn>
              <a:cxn ang="0">
                <a:pos x="connsiteX1" y="connsiteY1"/>
              </a:cxn>
              <a:cxn ang="0">
                <a:pos x="connsiteX2" y="connsiteY2"/>
              </a:cxn>
              <a:cxn ang="0">
                <a:pos x="connsiteX3" y="connsiteY3"/>
              </a:cxn>
            </a:cxnLst>
            <a:rect l="l" t="t" r="r" b="b"/>
            <a:pathLst>
              <a:path w="12225183" h="7435301">
                <a:moveTo>
                  <a:pt x="0" y="7429039"/>
                </a:moveTo>
                <a:lnTo>
                  <a:pt x="12225183" y="0"/>
                </a:lnTo>
                <a:lnTo>
                  <a:pt x="12196176" y="7435301"/>
                </a:lnTo>
                <a:lnTo>
                  <a:pt x="0" y="742903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273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CAE2A-1FD4-3771-3E24-DFC5452B3AA8}"/>
              </a:ext>
            </a:extLst>
          </p:cNvPr>
          <p:cNvSpPr>
            <a:spLocks noGrp="1"/>
          </p:cNvSpPr>
          <p:nvPr>
            <p:ph type="title"/>
          </p:nvPr>
        </p:nvSpPr>
        <p:spPr>
          <a:xfrm>
            <a:off x="728943" y="332335"/>
            <a:ext cx="10515600" cy="1325563"/>
          </a:xfrm>
          <a:prstGeom prst="rect">
            <a:avLst/>
          </a:prstGeom>
        </p:spPr>
        <p:txBody>
          <a:bodyPr vert="horz" lIns="91440" tIns="45720" rIns="91440" bIns="45720" rtlCol="0" anchor="ctr">
            <a:noAutofit/>
          </a:bodyPr>
          <a:lstStyle/>
          <a:p>
            <a:endParaRPr lang="en-US" dirty="0"/>
          </a:p>
        </p:txBody>
      </p:sp>
      <p:sp>
        <p:nvSpPr>
          <p:cNvPr id="3" name="Text Placeholder 2">
            <a:extLst>
              <a:ext uri="{FF2B5EF4-FFF2-40B4-BE49-F238E27FC236}">
                <a16:creationId xmlns:a16="http://schemas.microsoft.com/office/drawing/2014/main" id="{46D5A510-9132-19AB-2C4E-4D8F1D07ABBE}"/>
              </a:ext>
            </a:extLst>
          </p:cNvPr>
          <p:cNvSpPr>
            <a:spLocks noGrp="1"/>
          </p:cNvSpPr>
          <p:nvPr>
            <p:ph type="body" idx="1"/>
          </p:nvPr>
        </p:nvSpPr>
        <p:spPr>
          <a:xfrm>
            <a:off x="728943" y="1715718"/>
            <a:ext cx="10515600" cy="39438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33A848E-258D-A8DF-A44A-C91AF5AB3AA1}"/>
              </a:ext>
            </a:extLst>
          </p:cNvPr>
          <p:cNvSpPr>
            <a:spLocks noGrp="1"/>
          </p:cNvSpPr>
          <p:nvPr>
            <p:ph type="sldNum" sz="quarter" idx="4"/>
          </p:nvPr>
        </p:nvSpPr>
        <p:spPr>
          <a:xfrm>
            <a:off x="8744861" y="5997121"/>
            <a:ext cx="2743200" cy="365125"/>
          </a:xfrm>
          <a:prstGeom prst="rect">
            <a:avLst/>
          </a:prstGeom>
        </p:spPr>
        <p:txBody>
          <a:bodyPr vert="horz" lIns="91440" tIns="45720" rIns="91440" bIns="45720" rtlCol="0" anchor="ctr"/>
          <a:lstStyle>
            <a:lvl1pPr algn="r">
              <a:defRPr sz="900" cap="all" spc="200" baseline="0">
                <a:solidFill>
                  <a:schemeClr val="bg1"/>
                </a:solidFill>
                <a:latin typeface="+mj-lt"/>
              </a:defRPr>
            </a:lvl1pPr>
          </a:lstStyle>
          <a:p>
            <a:r>
              <a:rPr lang="en-US"/>
              <a:t>OC HEALTH CARE AGENCY | </a:t>
            </a:r>
            <a:fld id="{95124EB9-8ED6-204E-BBF7-EB9E1269C42D}" type="slidenum">
              <a:rPr lang="en-US" smtClean="0"/>
              <a:pPr/>
              <a:t>‹#›</a:t>
            </a:fld>
            <a:endParaRPr lang="en-US" cap="all" dirty="0"/>
          </a:p>
        </p:txBody>
      </p:sp>
      <p:sp>
        <p:nvSpPr>
          <p:cNvPr id="9" name="Footer Placeholder 8">
            <a:extLst>
              <a:ext uri="{FF2B5EF4-FFF2-40B4-BE49-F238E27FC236}">
                <a16:creationId xmlns:a16="http://schemas.microsoft.com/office/drawing/2014/main" id="{C4560832-FCD1-C5BA-5537-9EFEE29A5AC9}"/>
              </a:ext>
            </a:extLst>
          </p:cNvPr>
          <p:cNvSpPr>
            <a:spLocks noGrp="1"/>
          </p:cNvSpPr>
          <p:nvPr>
            <p:ph type="ftr" sz="quarter" idx="3"/>
          </p:nvPr>
        </p:nvSpPr>
        <p:spPr>
          <a:xfrm>
            <a:off x="743240" y="5997121"/>
            <a:ext cx="4114800" cy="365125"/>
          </a:xfrm>
          <a:prstGeom prst="rect">
            <a:avLst/>
          </a:prstGeom>
        </p:spPr>
        <p:txBody>
          <a:bodyPr vert="horz" lIns="91440" tIns="45720" rIns="91440" bIns="45720" rtlCol="0" anchor="ctr"/>
          <a:lstStyle>
            <a:lvl1pPr algn="l">
              <a:defRPr sz="900" cap="all" spc="200" baseline="0">
                <a:solidFill>
                  <a:schemeClr val="bg1"/>
                </a:solidFill>
              </a:defRPr>
            </a:lvl1pPr>
          </a:lstStyle>
          <a:p>
            <a:r>
              <a:rPr lang="en-US"/>
              <a:t>FOOTER ALL CAPS</a:t>
            </a:r>
            <a:endParaRPr lang="en-US" cap="all" dirty="0"/>
          </a:p>
        </p:txBody>
      </p:sp>
    </p:spTree>
    <p:extLst>
      <p:ext uri="{BB962C8B-B14F-4D97-AF65-F5344CB8AC3E}">
        <p14:creationId xmlns:p14="http://schemas.microsoft.com/office/powerpoint/2010/main" val="24255278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852" r:id="rId5"/>
    <p:sldLayoutId id="2147483774" r:id="rId6"/>
    <p:sldLayoutId id="2147483775" r:id="rId7"/>
    <p:sldLayoutId id="2147483777" r:id="rId8"/>
    <p:sldLayoutId id="2147483778" r:id="rId9"/>
    <p:sldLayoutId id="2147483782" r:id="rId10"/>
    <p:sldLayoutId id="2147483783" r:id="rId11"/>
    <p:sldLayoutId id="2147483779" r:id="rId12"/>
    <p:sldLayoutId id="2147483780"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853" r:id="rId25"/>
    <p:sldLayoutId id="2147483854" r:id="rId26"/>
  </p:sldLayoutIdLst>
  <p:hf hdr="0" dt="0"/>
  <p:txStyles>
    <p:titleStyle>
      <a:lvl1pPr algn="l" defTabSz="914400" rtl="0" eaLnBrk="1" latinLnBrk="0" hangingPunct="1">
        <a:lnSpc>
          <a:spcPct val="95000"/>
        </a:lnSpc>
        <a:spcBef>
          <a:spcPct val="0"/>
        </a:spcBef>
        <a:buNone/>
        <a:defRPr sz="3400" kern="1200" cap="all" spc="-15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5000"/>
        </a:lnSpc>
        <a:spcBef>
          <a:spcPts val="1000"/>
        </a:spcBef>
        <a:buClr>
          <a:schemeClr val="bg1"/>
        </a:buClr>
        <a:buFont typeface="Arial" panose="020B0604020202020204" pitchFamily="34" charset="0"/>
        <a:buChar char="•"/>
        <a:defRPr sz="2100" kern="1200">
          <a:solidFill>
            <a:schemeClr val="bg1"/>
          </a:solidFill>
          <a:latin typeface="+mn-lt"/>
          <a:ea typeface="+mn-ea"/>
          <a:cs typeface="+mn-cs"/>
        </a:defRPr>
      </a:lvl1pPr>
      <a:lvl2pPr marL="458788" indent="-228600" algn="l" defTabSz="914400" rtl="0" eaLnBrk="1" latinLnBrk="0" hangingPunct="1">
        <a:lnSpc>
          <a:spcPct val="95000"/>
        </a:lnSpc>
        <a:spcBef>
          <a:spcPts val="500"/>
        </a:spcBef>
        <a:buClr>
          <a:schemeClr val="bg1"/>
        </a:buClr>
        <a:buFont typeface="Arial" panose="020B0604020202020204" pitchFamily="34" charset="0"/>
        <a:buChar char="•"/>
        <a:tabLst/>
        <a:defRPr sz="1800" kern="1200">
          <a:solidFill>
            <a:schemeClr val="bg1"/>
          </a:solidFill>
          <a:latin typeface="+mn-lt"/>
          <a:ea typeface="+mn-ea"/>
          <a:cs typeface="+mn-cs"/>
        </a:defRPr>
      </a:lvl2pPr>
      <a:lvl3pPr marL="687388" indent="-228600" algn="l" defTabSz="914400" rtl="0" eaLnBrk="1" latinLnBrk="0" hangingPunct="1">
        <a:lnSpc>
          <a:spcPct val="95000"/>
        </a:lnSpc>
        <a:spcBef>
          <a:spcPts val="500"/>
        </a:spcBef>
        <a:buClr>
          <a:schemeClr val="bg1"/>
        </a:buClr>
        <a:buFont typeface="Arial" panose="020B0604020202020204" pitchFamily="34" charset="0"/>
        <a:buChar char="•"/>
        <a:tabLst/>
        <a:defRPr sz="1600" kern="1200">
          <a:solidFill>
            <a:schemeClr val="bg1"/>
          </a:solidFill>
          <a:latin typeface="+mn-lt"/>
          <a:ea typeface="+mn-ea"/>
          <a:cs typeface="+mn-cs"/>
        </a:defRPr>
      </a:lvl3pPr>
      <a:lvl4pPr marL="914400" indent="-227013" algn="l" defTabSz="914400" rtl="0" eaLnBrk="1" latinLnBrk="0" hangingPunct="1">
        <a:lnSpc>
          <a:spcPct val="95000"/>
        </a:lnSpc>
        <a:spcBef>
          <a:spcPts val="500"/>
        </a:spcBef>
        <a:buClr>
          <a:schemeClr val="bg1"/>
        </a:buClr>
        <a:buFont typeface="Arial" panose="020B0604020202020204" pitchFamily="34" charset="0"/>
        <a:buChar char="•"/>
        <a:tabLst/>
        <a:defRPr sz="1400" kern="1200">
          <a:solidFill>
            <a:schemeClr val="bg1"/>
          </a:solidFill>
          <a:latin typeface="+mn-lt"/>
          <a:ea typeface="+mn-ea"/>
          <a:cs typeface="+mn-cs"/>
        </a:defRPr>
      </a:lvl4pPr>
      <a:lvl5pPr marL="1143000" indent="-228600" algn="l" defTabSz="914400" rtl="0" eaLnBrk="1" latinLnBrk="0" hangingPunct="1">
        <a:lnSpc>
          <a:spcPct val="95000"/>
        </a:lnSpc>
        <a:spcBef>
          <a:spcPts val="500"/>
        </a:spcBef>
        <a:buClr>
          <a:schemeClr val="bg1"/>
        </a:buClr>
        <a:buFont typeface="Arial" panose="020B0604020202020204" pitchFamily="34" charset="0"/>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WIC&amp;sectionNum=5150"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leginfo.legislature.ca.gov/faces/codes_displayexpandedbranch.xhtml?tocCode=WIC&amp;division=5.&amp;title=&amp;part=1.5.&amp;chapter=&amp;article="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hyperlink" Target="https://www.ochealthinfo.com/services-programs/mental-health-crisis-recovery/crisis-services/california-senate-bill-43-sb43" TargetMode="External"/><Relationship Id="rId3" Type="http://schemas.openxmlformats.org/officeDocument/2006/relationships/hyperlink" Target="https://www.ochealthinfo.com/bhs/pnp" TargetMode="External"/><Relationship Id="rId7" Type="http://schemas.openxmlformats.org/officeDocument/2006/relationships/hyperlink" Target="https://ocgov.sharepoint.com/sites/HCA/Policy/HCACountyPolicyLibrary/Forms/AllItems.aspx" TargetMode="Externa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hyperlink" Target="https://www.ochealthinfo.com/sites/hca/files/import/data/files/50180.pdf" TargetMode="External"/><Relationship Id="rId5" Type="http://schemas.openxmlformats.org/officeDocument/2006/relationships/hyperlink" Target="http://ssa.ocgov.com/abuse/" TargetMode="External"/><Relationship Id="rId4" Type="http://schemas.openxmlformats.org/officeDocument/2006/relationships/hyperlink" Target="http://ssa.ocgov.com/abus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ochealthinfo.com/providers-partners/authority-quality-improvement-services-division-aqis/quality-assurance-20" TargetMode="External"/><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image" Target="../media/image27.png"/><Relationship Id="rId4" Type="http://schemas.openxmlformats.org/officeDocument/2006/relationships/hyperlink" Target="mailto:BHPDesignation@ochca.com"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hyperlink" Target="http://www.ochealthinfo.com/" TargetMode="Externa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DE26-8BC3-CADB-239D-CA744204D344}"/>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5150/5585 </a:t>
            </a:r>
            <a:br>
              <a:rPr lang="en-US"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Lanterman-Petris-Short (LPS) Outpatient Designation </a:t>
            </a:r>
            <a:br>
              <a:rPr lang="en-US"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dirty="0">
                <a:solidFill>
                  <a:schemeClr val="accent3"/>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Supplementary Materials</a:t>
            </a:r>
            <a:endParaRPr lang="en-US" dirty="0">
              <a:solidFill>
                <a:schemeClr val="accent3"/>
              </a:solidFill>
            </a:endParaRPr>
          </a:p>
        </p:txBody>
      </p:sp>
      <p:sp>
        <p:nvSpPr>
          <p:cNvPr id="3" name="Text Placeholder 2">
            <a:extLst>
              <a:ext uri="{FF2B5EF4-FFF2-40B4-BE49-F238E27FC236}">
                <a16:creationId xmlns:a16="http://schemas.microsoft.com/office/drawing/2014/main" id="{C8E97A4D-2662-A335-D64A-A7D8A3832A3E}"/>
              </a:ext>
            </a:extLst>
          </p:cNvPr>
          <p:cNvSpPr>
            <a:spLocks noGrp="1"/>
          </p:cNvSpPr>
          <p:nvPr>
            <p:ph type="body" sz="quarter" idx="10"/>
          </p:nvPr>
        </p:nvSpPr>
        <p:spPr/>
        <p:txBody>
          <a:bodyPr/>
          <a:lstStyle/>
          <a:p>
            <a:r>
              <a:rPr lang="en-US" dirty="0">
                <a:ea typeface="Tahoma" panose="020B0604030504040204" pitchFamily="34" charset="0"/>
                <a:cs typeface="Tahoma" panose="020B0604030504040204" pitchFamily="34" charset="0"/>
              </a:rPr>
              <a:t>Revised 04/06/2026</a:t>
            </a:r>
            <a:endParaRPr lang="en-US" sz="2400" cap="all" spc="200" dirty="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20564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475D-2857-0517-034D-ACB198B84080}"/>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rPr>
              <a:t>WIC 5150 (a)</a:t>
            </a:r>
          </a:p>
        </p:txBody>
      </p:sp>
      <p:sp>
        <p:nvSpPr>
          <p:cNvPr id="3" name="Content Placeholder 2">
            <a:extLst>
              <a:ext uri="{FF2B5EF4-FFF2-40B4-BE49-F238E27FC236}">
                <a16:creationId xmlns:a16="http://schemas.microsoft.com/office/drawing/2014/main" id="{DA67029A-AF9E-0358-9A01-58E6AC2199EE}"/>
              </a:ext>
            </a:extLst>
          </p:cNvPr>
          <p:cNvSpPr>
            <a:spLocks noGrp="1"/>
          </p:cNvSpPr>
          <p:nvPr>
            <p:ph idx="1"/>
          </p:nvPr>
        </p:nvSpPr>
        <p:spPr/>
        <p:txBody>
          <a:bodyPr/>
          <a:lstStyle/>
          <a:p>
            <a:r>
              <a:rPr lang="en-US" dirty="0"/>
              <a:t>When a person, as a result of a </a:t>
            </a:r>
            <a:r>
              <a:rPr lang="en-US" b="1" dirty="0"/>
              <a:t>mental health disorder, is a danger to others, or to themselves, or gravely disabled</a:t>
            </a:r>
            <a:r>
              <a:rPr lang="en-US" dirty="0"/>
              <a:t>, a peace officer, professional person in charge of a facility designated by the county for evaluation and treatment, member of the attending staff, as defined by regulation, of a facility designated by the county for evaluation and treatment, designated members of a mobile crisis team, or professional person designated by the county may, upon probable cause, take, or cause to be taken, the person into custody for a period of </a:t>
            </a:r>
            <a:r>
              <a:rPr lang="en-US" b="1" dirty="0"/>
              <a:t>up to 72 hours </a:t>
            </a:r>
            <a:r>
              <a:rPr lang="en-US" dirty="0"/>
              <a:t>for assessment, evaluation, and crisis intervention, or placement for evaluation and treatment in a facility designated by the county for evaluation and treatment and approved by the State Department of Health Care Services. At a minimum, assessment, as defined in Section 5150.4, and evaluation, as defined in subdivision (a) of Section 5008, shall be conducted and provided on an ongoing basis. Crisis intervention, as defined in subdivision (e) of Section 5008, may be provided concurrently with assessment, evaluation, or any other service.</a:t>
            </a:r>
          </a:p>
          <a:p>
            <a:endParaRPr lang="en-US" dirty="0"/>
          </a:p>
        </p:txBody>
      </p:sp>
      <p:sp>
        <p:nvSpPr>
          <p:cNvPr id="5" name="Slide Number Placeholder 4">
            <a:extLst>
              <a:ext uri="{FF2B5EF4-FFF2-40B4-BE49-F238E27FC236}">
                <a16:creationId xmlns:a16="http://schemas.microsoft.com/office/drawing/2014/main" id="{2C27773C-5F49-364B-1F11-D9AEEA209FD8}"/>
              </a:ext>
            </a:extLst>
          </p:cNvPr>
          <p:cNvSpPr>
            <a:spLocks noGrp="1"/>
          </p:cNvSpPr>
          <p:nvPr>
            <p:ph type="sldNum" sz="quarter" idx="11"/>
          </p:nvPr>
        </p:nvSpPr>
        <p:spPr/>
        <p:txBody>
          <a:bodyPr/>
          <a:lstStyle/>
          <a:p>
            <a:r>
              <a:rPr lang="en-US"/>
              <a:t>OC HEALTH CARE AGENCY | </a:t>
            </a:r>
            <a:fld id="{95124EB9-8ED6-204E-BBF7-EB9E1269C42D}" type="slidenum">
              <a:rPr lang="en-US" smtClean="0"/>
              <a:pPr/>
              <a:t>10</a:t>
            </a:fld>
            <a:endParaRPr lang="en-US" dirty="0"/>
          </a:p>
        </p:txBody>
      </p:sp>
    </p:spTree>
    <p:extLst>
      <p:ext uri="{BB962C8B-B14F-4D97-AF65-F5344CB8AC3E}">
        <p14:creationId xmlns:p14="http://schemas.microsoft.com/office/powerpoint/2010/main" val="420633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71E2-BFCD-BF23-7D84-8CEE2F0B39A5}"/>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WIC 5150 (b)</a:t>
            </a:r>
            <a:endParaRPr lang="en-US" sz="3600" dirty="0"/>
          </a:p>
        </p:txBody>
      </p:sp>
      <p:sp>
        <p:nvSpPr>
          <p:cNvPr id="3" name="Content Placeholder 2">
            <a:extLst>
              <a:ext uri="{FF2B5EF4-FFF2-40B4-BE49-F238E27FC236}">
                <a16:creationId xmlns:a16="http://schemas.microsoft.com/office/drawing/2014/main" id="{A5C2FECE-42D6-D575-AE57-37A742EC1969}"/>
              </a:ext>
            </a:extLst>
          </p:cNvPr>
          <p:cNvSpPr>
            <a:spLocks noGrp="1"/>
          </p:cNvSpPr>
          <p:nvPr>
            <p:ph idx="1"/>
          </p:nvPr>
        </p:nvSpPr>
        <p:spPr/>
        <p:txBody>
          <a:bodyPr/>
          <a:lstStyle/>
          <a:p>
            <a:r>
              <a:rPr lang="en-US" dirty="0"/>
              <a:t>When determining if a person should be taken into custody pursuant to subdivision (a), the individual making that determination shall apply the provisions of Section 5150.05 and </a:t>
            </a:r>
            <a:r>
              <a:rPr lang="en-US" b="1" dirty="0"/>
              <a:t>shall not be limited to consideration of the danger of imminent harm.</a:t>
            </a:r>
          </a:p>
          <a:p>
            <a:endParaRPr lang="en-US" dirty="0"/>
          </a:p>
        </p:txBody>
      </p:sp>
      <p:sp>
        <p:nvSpPr>
          <p:cNvPr id="5" name="Slide Number Placeholder 4">
            <a:extLst>
              <a:ext uri="{FF2B5EF4-FFF2-40B4-BE49-F238E27FC236}">
                <a16:creationId xmlns:a16="http://schemas.microsoft.com/office/drawing/2014/main" id="{D27E86A1-A8BC-706B-87AF-23CFBF738208}"/>
              </a:ext>
            </a:extLst>
          </p:cNvPr>
          <p:cNvSpPr>
            <a:spLocks noGrp="1"/>
          </p:cNvSpPr>
          <p:nvPr>
            <p:ph type="sldNum" sz="quarter" idx="11"/>
          </p:nvPr>
        </p:nvSpPr>
        <p:spPr/>
        <p:txBody>
          <a:bodyPr/>
          <a:lstStyle/>
          <a:p>
            <a:r>
              <a:rPr lang="en-US"/>
              <a:t>OC HEALTH CARE AGENCY | </a:t>
            </a:r>
            <a:fld id="{95124EB9-8ED6-204E-BBF7-EB9E1269C42D}" type="slidenum">
              <a:rPr lang="en-US" smtClean="0"/>
              <a:pPr/>
              <a:t>11</a:t>
            </a:fld>
            <a:endParaRPr lang="en-US" dirty="0"/>
          </a:p>
        </p:txBody>
      </p:sp>
    </p:spTree>
    <p:extLst>
      <p:ext uri="{BB962C8B-B14F-4D97-AF65-F5344CB8AC3E}">
        <p14:creationId xmlns:p14="http://schemas.microsoft.com/office/powerpoint/2010/main" val="67737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1023-893F-2C16-B55A-5CA1019DB8F8}"/>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WIC 5150 (e)</a:t>
            </a:r>
            <a:endParaRPr lang="en-US" sz="3600" dirty="0"/>
          </a:p>
        </p:txBody>
      </p:sp>
      <p:sp>
        <p:nvSpPr>
          <p:cNvPr id="3" name="Content Placeholder 2">
            <a:extLst>
              <a:ext uri="{FF2B5EF4-FFF2-40B4-BE49-F238E27FC236}">
                <a16:creationId xmlns:a16="http://schemas.microsoft.com/office/drawing/2014/main" id="{F9F2CEC2-62B7-A9CA-093C-0251880193F2}"/>
              </a:ext>
            </a:extLst>
          </p:cNvPr>
          <p:cNvSpPr>
            <a:spLocks noGrp="1"/>
          </p:cNvSpPr>
          <p:nvPr>
            <p:ph idx="1"/>
          </p:nvPr>
        </p:nvSpPr>
        <p:spPr/>
        <p:txBody>
          <a:bodyPr/>
          <a:lstStyle/>
          <a:p>
            <a:r>
              <a:rPr lang="en-US" dirty="0"/>
              <a:t>The application </a:t>
            </a:r>
            <a:r>
              <a:rPr lang="en-US" b="1" dirty="0"/>
              <a:t>shall also record </a:t>
            </a:r>
            <a:r>
              <a:rPr lang="en-US" dirty="0"/>
              <a:t>whether the </a:t>
            </a:r>
            <a:r>
              <a:rPr lang="en-US" b="1" dirty="0"/>
              <a:t>historical course </a:t>
            </a:r>
            <a:r>
              <a:rPr lang="en-US" dirty="0"/>
              <a:t>of the person’s mental disorder was considered in the determination…”</a:t>
            </a:r>
          </a:p>
          <a:p>
            <a:endParaRPr lang="en-US" dirty="0"/>
          </a:p>
        </p:txBody>
      </p:sp>
      <p:sp>
        <p:nvSpPr>
          <p:cNvPr id="5" name="Slide Number Placeholder 4">
            <a:extLst>
              <a:ext uri="{FF2B5EF4-FFF2-40B4-BE49-F238E27FC236}">
                <a16:creationId xmlns:a16="http://schemas.microsoft.com/office/drawing/2014/main" id="{7610D00B-85B0-1A58-B5A5-12AE2835C784}"/>
              </a:ext>
            </a:extLst>
          </p:cNvPr>
          <p:cNvSpPr>
            <a:spLocks noGrp="1"/>
          </p:cNvSpPr>
          <p:nvPr>
            <p:ph type="sldNum" sz="quarter" idx="11"/>
          </p:nvPr>
        </p:nvSpPr>
        <p:spPr/>
        <p:txBody>
          <a:bodyPr/>
          <a:lstStyle/>
          <a:p>
            <a:r>
              <a:rPr lang="en-US"/>
              <a:t>OC HEALTH CARE AGENCY | </a:t>
            </a:r>
            <a:fld id="{95124EB9-8ED6-204E-BBF7-EB9E1269C42D}" type="slidenum">
              <a:rPr lang="en-US" smtClean="0"/>
              <a:pPr/>
              <a:t>12</a:t>
            </a:fld>
            <a:endParaRPr lang="en-US" dirty="0"/>
          </a:p>
        </p:txBody>
      </p:sp>
    </p:spTree>
    <p:extLst>
      <p:ext uri="{BB962C8B-B14F-4D97-AF65-F5344CB8AC3E}">
        <p14:creationId xmlns:p14="http://schemas.microsoft.com/office/powerpoint/2010/main" val="345669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2C4CA-B420-1F46-576A-D25806C24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81AF5-D943-2B44-1BF2-E8D17D2DAB67}"/>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WIC 5150 (g)</a:t>
            </a:r>
            <a:endParaRPr lang="en-US" sz="3600" dirty="0"/>
          </a:p>
        </p:txBody>
      </p:sp>
      <p:sp>
        <p:nvSpPr>
          <p:cNvPr id="3" name="Content Placeholder 2">
            <a:extLst>
              <a:ext uri="{FF2B5EF4-FFF2-40B4-BE49-F238E27FC236}">
                <a16:creationId xmlns:a16="http://schemas.microsoft.com/office/drawing/2014/main" id="{1401598C-B7E9-42A3-7FC9-E9578225938A}"/>
              </a:ext>
            </a:extLst>
          </p:cNvPr>
          <p:cNvSpPr>
            <a:spLocks noGrp="1"/>
          </p:cNvSpPr>
          <p:nvPr>
            <p:ph idx="1"/>
          </p:nvPr>
        </p:nvSpPr>
        <p:spPr/>
        <p:txBody>
          <a:bodyPr/>
          <a:lstStyle/>
          <a:p>
            <a:r>
              <a:rPr lang="en-US" dirty="0"/>
              <a:t> (1) Each person, at the time he or she is first taken into custody under this section, shall be provided, </a:t>
            </a:r>
            <a:r>
              <a:rPr lang="en-US" b="1" dirty="0"/>
              <a:t>by the person who takes him or her into custody</a:t>
            </a:r>
            <a:r>
              <a:rPr lang="en-US" dirty="0"/>
              <a:t>, the following information orally in a language or modality accessible to the person. If the person cannot understand an oral advisement, the information shall be provided in writing. The information shall be in substantially the following form:</a:t>
            </a:r>
          </a:p>
          <a:p>
            <a:r>
              <a:rPr lang="en-US" dirty="0"/>
              <a:t>My name is_______. I am a _____(peace officer/mental health professional)_____with _____(name of agency). You are not under criminal arrest, but I am taking you for an examination by mental health professionals at_____(name of facility). You will be told your rights by the mental health staff.” [WIC 5150 (g)(1)]</a:t>
            </a:r>
          </a:p>
          <a:p>
            <a:endParaRPr lang="en-US" dirty="0"/>
          </a:p>
          <a:p>
            <a:r>
              <a:rPr lang="en-US" dirty="0"/>
              <a:t>(2) If taken </a:t>
            </a:r>
            <a:r>
              <a:rPr lang="en-US" b="1" dirty="0"/>
              <a:t>into custody at his or her own residence</a:t>
            </a:r>
            <a:r>
              <a:rPr lang="en-US" dirty="0"/>
              <a:t>, the person shall also be provided the following information:</a:t>
            </a:r>
          </a:p>
          <a:p>
            <a:pPr marL="0" indent="0">
              <a:buNone/>
            </a:pPr>
            <a:r>
              <a:rPr lang="en-US" dirty="0"/>
              <a:t>You may bring a few personal items with you, which I will have to approve. Please inform me if you need assistance turning off any appliance or water. You may make a phone call and leave a note to tell your friends or family where you have been taken.</a:t>
            </a:r>
          </a:p>
          <a:p>
            <a:endParaRPr lang="en-US" dirty="0"/>
          </a:p>
        </p:txBody>
      </p:sp>
      <p:sp>
        <p:nvSpPr>
          <p:cNvPr id="5" name="Slide Number Placeholder 4">
            <a:extLst>
              <a:ext uri="{FF2B5EF4-FFF2-40B4-BE49-F238E27FC236}">
                <a16:creationId xmlns:a16="http://schemas.microsoft.com/office/drawing/2014/main" id="{41FD9F6A-A2B4-CF0C-F786-36C57D7DBA1D}"/>
              </a:ext>
            </a:extLst>
          </p:cNvPr>
          <p:cNvSpPr>
            <a:spLocks noGrp="1"/>
          </p:cNvSpPr>
          <p:nvPr>
            <p:ph type="sldNum" sz="quarter" idx="11"/>
          </p:nvPr>
        </p:nvSpPr>
        <p:spPr/>
        <p:txBody>
          <a:bodyPr/>
          <a:lstStyle/>
          <a:p>
            <a:r>
              <a:rPr lang="en-US"/>
              <a:t>OC HEALTH CARE AGENCY | </a:t>
            </a:r>
            <a:fld id="{95124EB9-8ED6-204E-BBF7-EB9E1269C42D}" type="slidenum">
              <a:rPr lang="en-US" smtClean="0"/>
              <a:pPr/>
              <a:t>13</a:t>
            </a:fld>
            <a:endParaRPr lang="en-US" dirty="0"/>
          </a:p>
        </p:txBody>
      </p:sp>
    </p:spTree>
    <p:extLst>
      <p:ext uri="{BB962C8B-B14F-4D97-AF65-F5344CB8AC3E}">
        <p14:creationId xmlns:p14="http://schemas.microsoft.com/office/powerpoint/2010/main" val="4248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F3036-9C43-49C4-7B08-5E0823EDB3F2}"/>
              </a:ext>
            </a:extLst>
          </p:cNvPr>
          <p:cNvSpPr>
            <a:spLocks noGrp="1"/>
          </p:cNvSpPr>
          <p:nvPr>
            <p:ph idx="1"/>
          </p:nvPr>
        </p:nvSpPr>
        <p:spPr/>
        <p:txBody>
          <a:bodyPr/>
          <a:lstStyle/>
          <a:p>
            <a:pPr marL="0" indent="0">
              <a:buNone/>
            </a:pPr>
            <a:r>
              <a:rPr lang="en-US" dirty="0"/>
              <a:t>It is recommended that you read the entire Welfare and Institution Code 5150 at:</a:t>
            </a:r>
          </a:p>
          <a:p>
            <a:pPr marL="0" indent="0">
              <a:buNone/>
            </a:pPr>
            <a:endParaRPr lang="en-US" dirty="0"/>
          </a:p>
          <a:p>
            <a:pPr marL="0" indent="0">
              <a:buNone/>
            </a:pPr>
            <a:r>
              <a:rPr lang="en-US" dirty="0">
                <a:hlinkClick r:id="rId2"/>
              </a:rPr>
              <a:t>https://leginfo.legislature.ca.gov/faces/codes_displaySection.xhtml?lawCode=WIC&amp;sectionNum=5150</a:t>
            </a:r>
            <a:r>
              <a:rPr lang="en-US" dirty="0"/>
              <a:t> </a:t>
            </a:r>
          </a:p>
          <a:p>
            <a:endParaRPr lang="en-US" dirty="0"/>
          </a:p>
        </p:txBody>
      </p:sp>
      <p:sp>
        <p:nvSpPr>
          <p:cNvPr id="5" name="Slide Number Placeholder 4">
            <a:extLst>
              <a:ext uri="{FF2B5EF4-FFF2-40B4-BE49-F238E27FC236}">
                <a16:creationId xmlns:a16="http://schemas.microsoft.com/office/drawing/2014/main" id="{7E14568D-489B-3A88-526D-F47160B5D4A0}"/>
              </a:ext>
            </a:extLst>
          </p:cNvPr>
          <p:cNvSpPr>
            <a:spLocks noGrp="1"/>
          </p:cNvSpPr>
          <p:nvPr>
            <p:ph type="sldNum" sz="quarter" idx="11"/>
          </p:nvPr>
        </p:nvSpPr>
        <p:spPr/>
        <p:txBody>
          <a:bodyPr/>
          <a:lstStyle/>
          <a:p>
            <a:r>
              <a:rPr lang="en-US"/>
              <a:t>OC HEALTH CARE AGENCY | </a:t>
            </a:r>
            <a:fld id="{95124EB9-8ED6-204E-BBF7-EB9E1269C42D}" type="slidenum">
              <a:rPr lang="en-US" smtClean="0"/>
              <a:pPr/>
              <a:t>14</a:t>
            </a:fld>
            <a:endParaRPr lang="en-US" dirty="0"/>
          </a:p>
        </p:txBody>
      </p:sp>
    </p:spTree>
    <p:extLst>
      <p:ext uri="{BB962C8B-B14F-4D97-AF65-F5344CB8AC3E}">
        <p14:creationId xmlns:p14="http://schemas.microsoft.com/office/powerpoint/2010/main" val="231758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4EE3-2529-78F5-C536-16A92FBC9397}"/>
              </a:ext>
            </a:extLst>
          </p:cNvPr>
          <p:cNvSpPr>
            <a:spLocks noGrp="1"/>
          </p:cNvSpPr>
          <p:nvPr>
            <p:ph type="title"/>
          </p:nvPr>
        </p:nvSpPr>
        <p:spPr/>
        <p:txBody>
          <a:bodyPr/>
          <a:lstStyle/>
          <a:p>
            <a:r>
              <a:rPr lang="en-US" sz="3600" spc="-100" dirty="0">
                <a:solidFill>
                  <a:srgbClr val="000000">
                    <a:lumMod val="75000"/>
                    <a:lumOff val="25000"/>
                  </a:srgb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(WIC) </a:t>
            </a:r>
            <a:r>
              <a:rPr lang="en-US" sz="3600" spc="-5" dirty="0">
                <a:solidFill>
                  <a:srgbClr val="000000">
                    <a:lumMod val="75000"/>
                    <a:lumOff val="25000"/>
                  </a:srgb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5585 Overview</a:t>
            </a:r>
            <a:endParaRPr lang="en-US" sz="3600" dirty="0"/>
          </a:p>
        </p:txBody>
      </p:sp>
      <p:sp>
        <p:nvSpPr>
          <p:cNvPr id="3" name="Content Placeholder 2">
            <a:extLst>
              <a:ext uri="{FF2B5EF4-FFF2-40B4-BE49-F238E27FC236}">
                <a16:creationId xmlns:a16="http://schemas.microsoft.com/office/drawing/2014/main" id="{0048C0C5-98FE-FD13-870B-3B21C8E9CFED}"/>
              </a:ext>
            </a:extLst>
          </p:cNvPr>
          <p:cNvSpPr>
            <a:spLocks noGrp="1"/>
          </p:cNvSpPr>
          <p:nvPr>
            <p:ph idx="1"/>
          </p:nvPr>
        </p:nvSpPr>
        <p:spPr/>
        <p:txBody>
          <a:bodyPr/>
          <a:lstStyle/>
          <a:p>
            <a:r>
              <a:rPr lang="en-US" dirty="0"/>
              <a:t>When a minor, as a result of a mental health disorder,  is a danger to others, to self, or Gravely Disabled, a person designated by the county may upon probable cause initiate a 72-hour detention for psychiatric evaluation and treatment. </a:t>
            </a:r>
          </a:p>
          <a:p>
            <a:endParaRPr lang="en-US" dirty="0"/>
          </a:p>
          <a:p>
            <a:r>
              <a:rPr lang="en-US" dirty="0"/>
              <a:t>Children’s Civil Commitment and Mental Health Treatment Act of 1988 (Amended by Stats. 2012, Ch. 457, Sec. 53. (SB 1381) Effective January 1, 2013)</a:t>
            </a:r>
          </a:p>
          <a:p>
            <a:endParaRPr lang="en-US" dirty="0"/>
          </a:p>
          <a:p>
            <a:r>
              <a:rPr lang="en-US" dirty="0"/>
              <a:t>This is a legal process.</a:t>
            </a:r>
          </a:p>
          <a:p>
            <a:endParaRPr lang="en-US" dirty="0"/>
          </a:p>
        </p:txBody>
      </p:sp>
      <p:sp>
        <p:nvSpPr>
          <p:cNvPr id="5" name="Slide Number Placeholder 4">
            <a:extLst>
              <a:ext uri="{FF2B5EF4-FFF2-40B4-BE49-F238E27FC236}">
                <a16:creationId xmlns:a16="http://schemas.microsoft.com/office/drawing/2014/main" id="{18C8256C-B639-6256-71B9-12760FAB9640}"/>
              </a:ext>
            </a:extLst>
          </p:cNvPr>
          <p:cNvSpPr>
            <a:spLocks noGrp="1"/>
          </p:cNvSpPr>
          <p:nvPr>
            <p:ph type="sldNum" sz="quarter" idx="11"/>
          </p:nvPr>
        </p:nvSpPr>
        <p:spPr/>
        <p:txBody>
          <a:bodyPr/>
          <a:lstStyle/>
          <a:p>
            <a:r>
              <a:rPr lang="en-US"/>
              <a:t>OC HEALTH CARE AGENCY | </a:t>
            </a:r>
            <a:fld id="{95124EB9-8ED6-204E-BBF7-EB9E1269C42D}" type="slidenum">
              <a:rPr lang="en-US" smtClean="0"/>
              <a:pPr/>
              <a:t>15</a:t>
            </a:fld>
            <a:endParaRPr lang="en-US" dirty="0"/>
          </a:p>
        </p:txBody>
      </p:sp>
    </p:spTree>
    <p:extLst>
      <p:ext uri="{BB962C8B-B14F-4D97-AF65-F5344CB8AC3E}">
        <p14:creationId xmlns:p14="http://schemas.microsoft.com/office/powerpoint/2010/main" val="333415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421C-7DDA-D894-2F3B-AC87A3435776}"/>
              </a:ext>
            </a:extLst>
          </p:cNvPr>
          <p:cNvSpPr>
            <a:spLocks noGrp="1"/>
          </p:cNvSpPr>
          <p:nvPr>
            <p:ph type="title"/>
          </p:nvPr>
        </p:nvSpPr>
        <p:spPr/>
        <p:txBody>
          <a:bodyPr/>
          <a:lstStyle/>
          <a:p>
            <a:r>
              <a:rPr lang="en-US" sz="3600" spc="-100" dirty="0">
                <a:solidFill>
                  <a:srgbClr val="000000">
                    <a:lumMod val="75000"/>
                    <a:lumOff val="25000"/>
                  </a:srgb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(WIC) </a:t>
            </a:r>
            <a:r>
              <a:rPr lang="en-US" sz="3600" spc="-5" dirty="0">
                <a:solidFill>
                  <a:srgbClr val="000000">
                    <a:lumMod val="75000"/>
                    <a:lumOff val="25000"/>
                  </a:srgb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5585 Overview</a:t>
            </a:r>
            <a:endParaRPr lang="en-US" sz="3600" dirty="0"/>
          </a:p>
        </p:txBody>
      </p:sp>
      <p:sp>
        <p:nvSpPr>
          <p:cNvPr id="3" name="Content Placeholder 2">
            <a:extLst>
              <a:ext uri="{FF2B5EF4-FFF2-40B4-BE49-F238E27FC236}">
                <a16:creationId xmlns:a16="http://schemas.microsoft.com/office/drawing/2014/main" id="{943142D9-87DF-F3D5-C2A7-56D8DA061D75}"/>
              </a:ext>
            </a:extLst>
          </p:cNvPr>
          <p:cNvSpPr>
            <a:spLocks noGrp="1"/>
          </p:cNvSpPr>
          <p:nvPr>
            <p:ph idx="1"/>
          </p:nvPr>
        </p:nvSpPr>
        <p:spPr/>
        <p:txBody>
          <a:bodyPr/>
          <a:lstStyle/>
          <a:p>
            <a:pPr marL="0" indent="0">
              <a:buNone/>
            </a:pPr>
            <a:r>
              <a:rPr lang="en-US" b="1" dirty="0"/>
              <a:t>5585.10</a:t>
            </a:r>
            <a:r>
              <a:rPr lang="en-US" dirty="0"/>
              <a:t> -   This part shall be construed to promote the legislative intent and purposes of this part as follows:</a:t>
            </a:r>
          </a:p>
          <a:p>
            <a:r>
              <a:rPr lang="en-US" dirty="0"/>
              <a:t>(a) To provide prompt evaluation and treatment of minors with mental health disorders, with particular priority given to a child or adolescent with serious emotional disturbance.</a:t>
            </a:r>
          </a:p>
          <a:p>
            <a:endParaRPr lang="en-US" dirty="0"/>
          </a:p>
          <a:p>
            <a:r>
              <a:rPr lang="en-US" dirty="0"/>
              <a:t>(b) To safeguard the rights to due process for minors and their families through judicial review.</a:t>
            </a:r>
          </a:p>
          <a:p>
            <a:endParaRPr lang="en-US" dirty="0"/>
          </a:p>
          <a:p>
            <a:r>
              <a:rPr lang="en-US" dirty="0"/>
              <a:t>(c) To provide individualized treatment, supervision, and placement services for minor with a grave disability.</a:t>
            </a:r>
          </a:p>
          <a:p>
            <a:endParaRPr lang="en-US" dirty="0"/>
          </a:p>
          <a:p>
            <a:r>
              <a:rPr lang="en-US" dirty="0"/>
              <a:t>(d) To prevent severe and long-term mental disabilities among minors through early identification, effective family service interventions, and public education. (Amended by Stats. 2014, Ch. 144, Sec. 99. (AB 1847) Effective January 1, 2015)</a:t>
            </a:r>
          </a:p>
          <a:p>
            <a:endParaRPr lang="en-US" dirty="0"/>
          </a:p>
        </p:txBody>
      </p:sp>
      <p:sp>
        <p:nvSpPr>
          <p:cNvPr id="5" name="Slide Number Placeholder 4">
            <a:extLst>
              <a:ext uri="{FF2B5EF4-FFF2-40B4-BE49-F238E27FC236}">
                <a16:creationId xmlns:a16="http://schemas.microsoft.com/office/drawing/2014/main" id="{91FF639F-E2CA-0AE4-89F1-ED233796761C}"/>
              </a:ext>
            </a:extLst>
          </p:cNvPr>
          <p:cNvSpPr>
            <a:spLocks noGrp="1"/>
          </p:cNvSpPr>
          <p:nvPr>
            <p:ph type="sldNum" sz="quarter" idx="11"/>
          </p:nvPr>
        </p:nvSpPr>
        <p:spPr/>
        <p:txBody>
          <a:bodyPr/>
          <a:lstStyle/>
          <a:p>
            <a:r>
              <a:rPr lang="en-US"/>
              <a:t>OC HEALTH CARE AGENCY | </a:t>
            </a:r>
            <a:fld id="{95124EB9-8ED6-204E-BBF7-EB9E1269C42D}" type="slidenum">
              <a:rPr lang="en-US" smtClean="0"/>
              <a:pPr/>
              <a:t>16</a:t>
            </a:fld>
            <a:endParaRPr lang="en-US" dirty="0"/>
          </a:p>
        </p:txBody>
      </p:sp>
    </p:spTree>
    <p:extLst>
      <p:ext uri="{BB962C8B-B14F-4D97-AF65-F5344CB8AC3E}">
        <p14:creationId xmlns:p14="http://schemas.microsoft.com/office/powerpoint/2010/main" val="117193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6325F-D80C-0B77-F81F-238F4856F126}"/>
              </a:ext>
            </a:extLst>
          </p:cNvPr>
          <p:cNvSpPr>
            <a:spLocks noGrp="1"/>
          </p:cNvSpPr>
          <p:nvPr>
            <p:ph idx="1"/>
          </p:nvPr>
        </p:nvSpPr>
        <p:spPr/>
        <p:txBody>
          <a:bodyPr/>
          <a:lstStyle/>
          <a:p>
            <a:pPr marL="0" indent="0">
              <a:buNone/>
            </a:pPr>
            <a:r>
              <a:rPr lang="en-US" dirty="0"/>
              <a:t>It is recommended that you read the entire Welfare and Institution Code 5585 at:</a:t>
            </a:r>
          </a:p>
          <a:p>
            <a:pPr marL="0" indent="0">
              <a:buNone/>
            </a:pPr>
            <a:endParaRPr lang="en-US" dirty="0"/>
          </a:p>
          <a:p>
            <a:pPr marL="0" indent="0">
              <a:buNone/>
            </a:pPr>
            <a:r>
              <a:rPr lang="en-US" dirty="0">
                <a:hlinkClick r:id="rId2"/>
              </a:rPr>
              <a:t>https://leginfo.legislature.ca.gov/faces/codes_displayexpandedbranch.xhtml?tocCode=WIC&amp;division=5.&amp;title=&amp;part=1.5.&amp;chapter=&amp;article=</a:t>
            </a:r>
            <a:r>
              <a:rPr lang="en-US" dirty="0"/>
              <a:t> </a:t>
            </a:r>
          </a:p>
          <a:p>
            <a:endParaRPr lang="en-US" dirty="0"/>
          </a:p>
        </p:txBody>
      </p:sp>
      <p:sp>
        <p:nvSpPr>
          <p:cNvPr id="5" name="Slide Number Placeholder 4">
            <a:extLst>
              <a:ext uri="{FF2B5EF4-FFF2-40B4-BE49-F238E27FC236}">
                <a16:creationId xmlns:a16="http://schemas.microsoft.com/office/drawing/2014/main" id="{3C84EB64-2B09-02C8-322B-2F0A48BDC21F}"/>
              </a:ext>
            </a:extLst>
          </p:cNvPr>
          <p:cNvSpPr>
            <a:spLocks noGrp="1"/>
          </p:cNvSpPr>
          <p:nvPr>
            <p:ph type="sldNum" sz="quarter" idx="11"/>
          </p:nvPr>
        </p:nvSpPr>
        <p:spPr/>
        <p:txBody>
          <a:bodyPr/>
          <a:lstStyle/>
          <a:p>
            <a:r>
              <a:rPr lang="en-US"/>
              <a:t>OC HEALTH CARE AGENCY | </a:t>
            </a:r>
            <a:fld id="{95124EB9-8ED6-204E-BBF7-EB9E1269C42D}" type="slidenum">
              <a:rPr lang="en-US" smtClean="0"/>
              <a:pPr/>
              <a:t>17</a:t>
            </a:fld>
            <a:endParaRPr lang="en-US" dirty="0"/>
          </a:p>
        </p:txBody>
      </p:sp>
    </p:spTree>
    <p:extLst>
      <p:ext uri="{BB962C8B-B14F-4D97-AF65-F5344CB8AC3E}">
        <p14:creationId xmlns:p14="http://schemas.microsoft.com/office/powerpoint/2010/main" val="99252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E810-6C62-D290-9E6E-C2E51B7E8649}"/>
              </a:ext>
            </a:extLst>
          </p:cNvPr>
          <p:cNvSpPr>
            <a:spLocks noGrp="1"/>
          </p:cNvSpPr>
          <p:nvPr>
            <p:ph type="title"/>
          </p:nvPr>
        </p:nvSpPr>
        <p:spPr/>
        <p:txBody>
          <a:bodyPr/>
          <a:lstStyle/>
          <a:p>
            <a:r>
              <a:rPr lang="en-US" sz="3600" spc="-1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Probable Cause</a:t>
            </a:r>
            <a:endParaRPr lang="en-US" sz="3600" dirty="0"/>
          </a:p>
        </p:txBody>
      </p:sp>
      <p:sp>
        <p:nvSpPr>
          <p:cNvPr id="3" name="Content Placeholder 2">
            <a:extLst>
              <a:ext uri="{FF2B5EF4-FFF2-40B4-BE49-F238E27FC236}">
                <a16:creationId xmlns:a16="http://schemas.microsoft.com/office/drawing/2014/main" id="{5FC29AF9-8E67-34A6-D7BE-DCC013B4A97D}"/>
              </a:ext>
            </a:extLst>
          </p:cNvPr>
          <p:cNvSpPr>
            <a:spLocks noGrp="1"/>
          </p:cNvSpPr>
          <p:nvPr>
            <p:ph idx="1"/>
          </p:nvPr>
        </p:nvSpPr>
        <p:spPr/>
        <p:txBody>
          <a:bodyPr/>
          <a:lstStyle/>
          <a:p>
            <a:r>
              <a:rPr lang="en-US" dirty="0"/>
              <a:t>Probable cause is defined by the presence of facts  known to the authorized person that would lead a person of ordinary care  and prudence to believe, or entertain a strong  suspicion, that person involuntarily detained under the LPS Act suffers from a  mental disorder and is a danger to self, a danger to others, or gravely disabled.</a:t>
            </a:r>
          </a:p>
          <a:p>
            <a:endParaRPr lang="en-US" dirty="0"/>
          </a:p>
        </p:txBody>
      </p:sp>
      <p:sp>
        <p:nvSpPr>
          <p:cNvPr id="5" name="Slide Number Placeholder 4">
            <a:extLst>
              <a:ext uri="{FF2B5EF4-FFF2-40B4-BE49-F238E27FC236}">
                <a16:creationId xmlns:a16="http://schemas.microsoft.com/office/drawing/2014/main" id="{73502115-45C2-8067-3010-12A168CA1939}"/>
              </a:ext>
            </a:extLst>
          </p:cNvPr>
          <p:cNvSpPr>
            <a:spLocks noGrp="1"/>
          </p:cNvSpPr>
          <p:nvPr>
            <p:ph type="sldNum" sz="quarter" idx="11"/>
          </p:nvPr>
        </p:nvSpPr>
        <p:spPr/>
        <p:txBody>
          <a:bodyPr/>
          <a:lstStyle/>
          <a:p>
            <a:r>
              <a:rPr lang="en-US"/>
              <a:t>OC HEALTH CARE AGENCY | </a:t>
            </a:r>
            <a:fld id="{95124EB9-8ED6-204E-BBF7-EB9E1269C42D}" type="slidenum">
              <a:rPr lang="en-US" smtClean="0"/>
              <a:pPr/>
              <a:t>18</a:t>
            </a:fld>
            <a:endParaRPr lang="en-US" dirty="0"/>
          </a:p>
        </p:txBody>
      </p:sp>
    </p:spTree>
    <p:extLst>
      <p:ext uri="{BB962C8B-B14F-4D97-AF65-F5344CB8AC3E}">
        <p14:creationId xmlns:p14="http://schemas.microsoft.com/office/powerpoint/2010/main" val="325618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D8DD-3062-7F6F-E6FC-3F2ACFCA2401}"/>
              </a:ext>
            </a:extLst>
          </p:cNvPr>
          <p:cNvSpPr>
            <a:spLocks noGrp="1"/>
          </p:cNvSpPr>
          <p:nvPr>
            <p:ph type="title"/>
          </p:nvPr>
        </p:nvSpPr>
        <p:spPr/>
        <p:txBody>
          <a:bodyPr/>
          <a:lstStyle/>
          <a:p>
            <a:r>
              <a:rPr lang="en-US" sz="3600" dirty="0">
                <a:ln w="0"/>
                <a:effectLst>
                  <a:outerShdw blurRad="38100" dist="38100" dir="2700000" algn="tl">
                    <a:srgbClr val="000000">
                      <a:alpha val="43137"/>
                    </a:srgbClr>
                  </a:outerShdw>
                </a:effectLst>
                <a:ea typeface="Tahoma" panose="020B0604030504040204" pitchFamily="34" charset="0"/>
                <a:cs typeface="Tahoma" panose="020B0604030504040204" pitchFamily="34" charset="0"/>
              </a:rPr>
              <a:t>Criteria for a Hold</a:t>
            </a:r>
            <a:b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47BA075C-A450-00FD-047E-6E89C744EBA0}"/>
              </a:ext>
            </a:extLst>
          </p:cNvPr>
          <p:cNvSpPr>
            <a:spLocks noGrp="1"/>
          </p:cNvSpPr>
          <p:nvPr>
            <p:ph idx="1"/>
          </p:nvPr>
        </p:nvSpPr>
        <p:spPr/>
        <p:txBody>
          <a:bodyPr/>
          <a:lstStyle/>
          <a:p>
            <a:pPr marL="342900" indent="-342900">
              <a:buClr>
                <a:schemeClr val="accent2"/>
              </a:buClr>
              <a:buFont typeface="Wingdings" panose="05000000000000000000" pitchFamily="2" charset="2"/>
              <a:buChar char="q"/>
            </a:pPr>
            <a:r>
              <a:rPr lang="en-US" dirty="0">
                <a:ea typeface="Tahoma" panose="020B0604030504040204" pitchFamily="34" charset="0"/>
                <a:cs typeface="Tahoma" panose="020B0604030504040204" pitchFamily="34" charset="0"/>
              </a:rPr>
              <a:t>Danger to Self</a:t>
            </a:r>
          </a:p>
          <a:p>
            <a:pPr>
              <a:buClr>
                <a:schemeClr val="accent2"/>
              </a:buClr>
            </a:pPr>
            <a:endParaRPr lang="en-US" dirty="0">
              <a:ea typeface="Tahoma" panose="020B0604030504040204" pitchFamily="34" charset="0"/>
              <a:cs typeface="Tahoma" panose="020B0604030504040204" pitchFamily="34" charset="0"/>
            </a:endParaRPr>
          </a:p>
          <a:p>
            <a:pPr marL="342900" indent="-342900">
              <a:buClr>
                <a:schemeClr val="accent2"/>
              </a:buClr>
              <a:buFont typeface="Wingdings" panose="05000000000000000000" pitchFamily="2" charset="2"/>
              <a:buChar char="q"/>
            </a:pPr>
            <a:r>
              <a:rPr lang="en-US" dirty="0">
                <a:ea typeface="Tahoma" panose="020B0604030504040204" pitchFamily="34" charset="0"/>
                <a:cs typeface="Tahoma" panose="020B0604030504040204" pitchFamily="34" charset="0"/>
              </a:rPr>
              <a:t>Danger to Others</a:t>
            </a:r>
          </a:p>
          <a:p>
            <a:pPr marL="342900" indent="-342900">
              <a:buClr>
                <a:schemeClr val="accent2"/>
              </a:buClr>
              <a:buFont typeface="Wingdings" panose="05000000000000000000" pitchFamily="2" charset="2"/>
              <a:buChar char="q"/>
            </a:pPr>
            <a:endParaRPr lang="en-US" dirty="0">
              <a:ea typeface="Tahoma" panose="020B0604030504040204" pitchFamily="34" charset="0"/>
              <a:cs typeface="Tahoma" panose="020B0604030504040204" pitchFamily="34" charset="0"/>
            </a:endParaRPr>
          </a:p>
          <a:p>
            <a:pPr marL="342900" indent="-342900">
              <a:buClr>
                <a:schemeClr val="accent2"/>
              </a:buClr>
              <a:buFont typeface="Wingdings" panose="05000000000000000000" pitchFamily="2" charset="2"/>
              <a:buChar char="q"/>
            </a:pPr>
            <a:r>
              <a:rPr lang="en-US" dirty="0">
                <a:ea typeface="Tahoma" panose="020B0604030504040204" pitchFamily="34" charset="0"/>
                <a:cs typeface="Tahoma" panose="020B0604030504040204" pitchFamily="34" charset="0"/>
              </a:rPr>
              <a:t>Grave Disability</a:t>
            </a:r>
          </a:p>
          <a:p>
            <a:endParaRPr lang="en-US" dirty="0"/>
          </a:p>
        </p:txBody>
      </p:sp>
      <p:sp>
        <p:nvSpPr>
          <p:cNvPr id="5" name="Slide Number Placeholder 4">
            <a:extLst>
              <a:ext uri="{FF2B5EF4-FFF2-40B4-BE49-F238E27FC236}">
                <a16:creationId xmlns:a16="http://schemas.microsoft.com/office/drawing/2014/main" id="{54B7074D-F35F-16BA-9B6B-60EBFF2F9D14}"/>
              </a:ext>
            </a:extLst>
          </p:cNvPr>
          <p:cNvSpPr>
            <a:spLocks noGrp="1"/>
          </p:cNvSpPr>
          <p:nvPr>
            <p:ph type="sldNum" sz="quarter" idx="11"/>
          </p:nvPr>
        </p:nvSpPr>
        <p:spPr/>
        <p:txBody>
          <a:bodyPr/>
          <a:lstStyle/>
          <a:p>
            <a:r>
              <a:rPr lang="en-US"/>
              <a:t>OC HEALTH CARE AGENCY | </a:t>
            </a:r>
            <a:fld id="{95124EB9-8ED6-204E-BBF7-EB9E1269C42D}" type="slidenum">
              <a:rPr lang="en-US" smtClean="0"/>
              <a:pPr/>
              <a:t>19</a:t>
            </a:fld>
            <a:endParaRPr lang="en-US" dirty="0"/>
          </a:p>
        </p:txBody>
      </p:sp>
    </p:spTree>
    <p:extLst>
      <p:ext uri="{BB962C8B-B14F-4D97-AF65-F5344CB8AC3E}">
        <p14:creationId xmlns:p14="http://schemas.microsoft.com/office/powerpoint/2010/main" val="238171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87B2-036E-99D8-379F-EF9C42CAA488}"/>
              </a:ext>
            </a:extLst>
          </p:cNvPr>
          <p:cNvSpPr>
            <a:spLocks noGrp="1"/>
          </p:cNvSpPr>
          <p:nvPr>
            <p:ph type="title"/>
          </p:nvPr>
        </p:nvSpPr>
        <p:spPr>
          <a:xfrm>
            <a:off x="130918" y="1674878"/>
            <a:ext cx="7231663" cy="1325563"/>
          </a:xfrm>
        </p:spPr>
        <p:txBody>
          <a:bodyPr/>
          <a:lstStyle/>
          <a:p>
            <a:r>
              <a:rPr lang="en-US" sz="3200" dirty="0"/>
              <a:t>5150/5585 Supplementary Material Instructions</a:t>
            </a:r>
          </a:p>
        </p:txBody>
      </p:sp>
      <p:sp>
        <p:nvSpPr>
          <p:cNvPr id="3" name="Content Placeholder 2">
            <a:extLst>
              <a:ext uri="{FF2B5EF4-FFF2-40B4-BE49-F238E27FC236}">
                <a16:creationId xmlns:a16="http://schemas.microsoft.com/office/drawing/2014/main" id="{D90C27AB-BF6C-BD5A-D889-993F4E8EC9AC}"/>
              </a:ext>
            </a:extLst>
          </p:cNvPr>
          <p:cNvSpPr>
            <a:spLocks noGrp="1"/>
          </p:cNvSpPr>
          <p:nvPr>
            <p:ph idx="1"/>
          </p:nvPr>
        </p:nvSpPr>
        <p:spPr/>
        <p:txBody>
          <a:bodyPr/>
          <a:lstStyle/>
          <a:p>
            <a:pPr>
              <a:buFont typeface="Arial" panose="020B0604020202020204" pitchFamily="34" charset="0"/>
              <a:buChar char="•"/>
            </a:pPr>
            <a:r>
              <a:rPr lang="en-US" sz="1400" dirty="0"/>
              <a:t>The following slides are supplementary materials regarding:</a:t>
            </a:r>
          </a:p>
          <a:p>
            <a:pPr lvl="1"/>
            <a:r>
              <a:rPr lang="en-US" sz="1400" dirty="0"/>
              <a:t>History and Intent of the Lanterman- Petris- Short (LPS) Act</a:t>
            </a:r>
          </a:p>
          <a:p>
            <a:pPr lvl="1"/>
            <a:r>
              <a:rPr lang="en-US" sz="1400" dirty="0"/>
              <a:t>Review of Welfare and Institution Code (WIC) 5150 and 5585 and changes made over time</a:t>
            </a:r>
          </a:p>
          <a:p>
            <a:pPr lvl="1"/>
            <a:r>
              <a:rPr lang="en-US" sz="1400" dirty="0"/>
              <a:t>Role of Patients’ Rights Advocacy Services (PRAS)</a:t>
            </a:r>
          </a:p>
          <a:p>
            <a:pPr lvl="1"/>
            <a:r>
              <a:rPr lang="en-US" sz="1400" dirty="0"/>
              <a:t>Guidance on professional writing in context of 5150/5585 evaluations</a:t>
            </a:r>
          </a:p>
          <a:p>
            <a:pPr>
              <a:buFont typeface="Arial" panose="020B0604020202020204" pitchFamily="34" charset="0"/>
              <a:buChar char="•"/>
            </a:pPr>
            <a:r>
              <a:rPr lang="en-US" sz="1400" dirty="0"/>
              <a:t>QMS created this slide deck to balance the in-person training more on clinical applications and writing skills vs. historical and background information as presented here</a:t>
            </a:r>
          </a:p>
          <a:p>
            <a:endParaRPr lang="en-US" dirty="0"/>
          </a:p>
        </p:txBody>
      </p:sp>
      <p:sp>
        <p:nvSpPr>
          <p:cNvPr id="5" name="Slide Number Placeholder 4">
            <a:extLst>
              <a:ext uri="{FF2B5EF4-FFF2-40B4-BE49-F238E27FC236}">
                <a16:creationId xmlns:a16="http://schemas.microsoft.com/office/drawing/2014/main" id="{917A7065-0D52-8422-4196-48DF69BD8A6B}"/>
              </a:ext>
            </a:extLst>
          </p:cNvPr>
          <p:cNvSpPr>
            <a:spLocks noGrp="1"/>
          </p:cNvSpPr>
          <p:nvPr>
            <p:ph type="sldNum" sz="quarter" idx="11"/>
          </p:nvPr>
        </p:nvSpPr>
        <p:spPr/>
        <p:txBody>
          <a:bodyPr/>
          <a:lstStyle/>
          <a:p>
            <a:r>
              <a:rPr lang="en-US"/>
              <a:t>OC HEALTH CARE AGENCY | </a:t>
            </a:r>
            <a:fld id="{95124EB9-8ED6-204E-BBF7-EB9E1269C42D}" type="slidenum">
              <a:rPr lang="en-US" smtClean="0"/>
              <a:pPr/>
              <a:t>2</a:t>
            </a:fld>
            <a:endParaRPr lang="en-US" cap="all" dirty="0"/>
          </a:p>
        </p:txBody>
      </p:sp>
    </p:spTree>
    <p:extLst>
      <p:ext uri="{BB962C8B-B14F-4D97-AF65-F5344CB8AC3E}">
        <p14:creationId xmlns:p14="http://schemas.microsoft.com/office/powerpoint/2010/main" val="152833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368D-B00E-6353-9EEA-B7D39B82C711}"/>
              </a:ext>
            </a:extLst>
          </p:cNvPr>
          <p:cNvSpPr>
            <a:spLocks noGrp="1"/>
          </p:cNvSpPr>
          <p:nvPr>
            <p:ph type="title"/>
          </p:nvPr>
        </p:nvSpPr>
        <p:spPr/>
        <p:txBody>
          <a:bodyPr/>
          <a:lstStyle/>
          <a:p>
            <a: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Danger to Self (DTS)</a:t>
            </a:r>
            <a:endParaRPr lang="en-US" sz="3600" dirty="0"/>
          </a:p>
        </p:txBody>
      </p:sp>
      <p:sp>
        <p:nvSpPr>
          <p:cNvPr id="3" name="Content Placeholder 2">
            <a:extLst>
              <a:ext uri="{FF2B5EF4-FFF2-40B4-BE49-F238E27FC236}">
                <a16:creationId xmlns:a16="http://schemas.microsoft.com/office/drawing/2014/main" id="{D4D8CE8F-BDAC-F98C-C624-10723EF2CCD9}"/>
              </a:ext>
            </a:extLst>
          </p:cNvPr>
          <p:cNvSpPr>
            <a:spLocks noGrp="1"/>
          </p:cNvSpPr>
          <p:nvPr>
            <p:ph idx="1"/>
          </p:nvPr>
        </p:nvSpPr>
        <p:spPr/>
        <p:txBody>
          <a:bodyPr/>
          <a:lstStyle/>
          <a:p>
            <a:pPr marL="469900" marR="913130" lvl="0" indent="-457200">
              <a:lnSpc>
                <a:spcPct val="100000"/>
              </a:lnSpc>
              <a:spcBef>
                <a:spcPts val="105"/>
              </a:spcBef>
              <a:buClr>
                <a:schemeClr val="accent2"/>
              </a:buClr>
              <a:buSzPct val="94230"/>
              <a:tabLst>
                <a:tab pos="287020" algn="l"/>
              </a:tabLst>
              <a:defRPr/>
            </a:pPr>
            <a:r>
              <a:rPr lang="en-US" spc="-45" dirty="0">
                <a:solidFill>
                  <a:prstClr val="black"/>
                </a:solidFill>
                <a:ea typeface="Tahoma" panose="020B0604030504040204" pitchFamily="34" charset="0"/>
                <a:cs typeface="Tahoma" panose="020B0604030504040204" pitchFamily="34" charset="0"/>
              </a:rPr>
              <a:t>Words</a:t>
            </a:r>
            <a:r>
              <a:rPr lang="en-US" spc="-14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6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actions</a:t>
            </a:r>
            <a:r>
              <a:rPr lang="en-US" spc="-9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that</a:t>
            </a:r>
            <a:r>
              <a:rPr lang="en-US" spc="-8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indicate</a:t>
            </a:r>
            <a:r>
              <a:rPr lang="en-US" spc="-65" dirty="0">
                <a:solidFill>
                  <a:srgbClr val="00AF50"/>
                </a:solidFill>
                <a:ea typeface="Tahoma" panose="020B0604030504040204" pitchFamily="34" charset="0"/>
                <a:cs typeface="Tahoma" panose="020B0604030504040204" pitchFamily="34" charset="0"/>
              </a:rPr>
              <a:t> </a:t>
            </a:r>
            <a:r>
              <a:rPr lang="en-US" b="1" u="sng" spc="-10" dirty="0">
                <a:ea typeface="Tahoma" panose="020B0604030504040204" pitchFamily="34" charset="0"/>
                <a:cs typeface="Tahoma" panose="020B0604030504040204" pitchFamily="34" charset="0"/>
              </a:rPr>
              <a:t>intent</a:t>
            </a:r>
            <a:r>
              <a:rPr lang="en-US" u="sng" spc="-120" dirty="0">
                <a:ea typeface="Tahoma" panose="020B0604030504040204" pitchFamily="34" charset="0"/>
                <a:cs typeface="Tahoma" panose="020B0604030504040204" pitchFamily="34" charset="0"/>
              </a:rPr>
              <a:t> </a:t>
            </a:r>
            <a:r>
              <a:rPr lang="en-US" spc="-20" dirty="0">
                <a:ea typeface="Tahoma" panose="020B0604030504040204" pitchFamily="34" charset="0"/>
                <a:cs typeface="Tahoma" panose="020B0604030504040204" pitchFamily="34" charset="0"/>
              </a:rPr>
              <a:t>t</a:t>
            </a:r>
            <a:r>
              <a:rPr lang="en-US" spc="-20" dirty="0">
                <a:solidFill>
                  <a:prstClr val="black"/>
                </a:solidFill>
                <a:ea typeface="Tahoma" panose="020B0604030504040204" pitchFamily="34" charset="0"/>
                <a:cs typeface="Tahoma" panose="020B0604030504040204" pitchFamily="34" charset="0"/>
              </a:rPr>
              <a:t>o</a:t>
            </a:r>
            <a:r>
              <a:rPr lang="en-US" spc="-16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commit  </a:t>
            </a:r>
            <a:r>
              <a:rPr lang="en-US" dirty="0">
                <a:solidFill>
                  <a:prstClr val="black"/>
                </a:solidFill>
                <a:ea typeface="Tahoma" panose="020B0604030504040204" pitchFamily="34" charset="0"/>
                <a:cs typeface="Tahoma" panose="020B0604030504040204" pitchFamily="34" charset="0"/>
              </a:rPr>
              <a:t>suicide</a:t>
            </a:r>
            <a:r>
              <a:rPr lang="en-US" spc="-15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00" dirty="0">
                <a:solidFill>
                  <a:prstClr val="black"/>
                </a:solidFill>
                <a:ea typeface="Tahoma" panose="020B0604030504040204" pitchFamily="34" charset="0"/>
                <a:cs typeface="Tahoma" panose="020B0604030504040204" pitchFamily="34" charset="0"/>
              </a:rPr>
              <a:t> </a:t>
            </a:r>
            <a:r>
              <a:rPr lang="en-US" spc="25" dirty="0">
                <a:solidFill>
                  <a:prstClr val="black"/>
                </a:solidFill>
                <a:ea typeface="Tahoma" panose="020B0604030504040204" pitchFamily="34" charset="0"/>
                <a:cs typeface="Tahoma" panose="020B0604030504040204" pitchFamily="34" charset="0"/>
              </a:rPr>
              <a:t>inflict</a:t>
            </a:r>
            <a:r>
              <a:rPr lang="en-US" spc="-9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harm</a:t>
            </a:r>
            <a:r>
              <a:rPr lang="en-US" spc="-9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upon</a:t>
            </a:r>
            <a:r>
              <a:rPr lang="en-US" spc="-14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oneself.</a:t>
            </a:r>
            <a:endParaRPr lang="en-US" dirty="0">
              <a:solidFill>
                <a:prstClr val="black"/>
              </a:solidFill>
              <a:ea typeface="Tahoma" panose="020B0604030504040204" pitchFamily="34" charset="0"/>
              <a:cs typeface="Tahoma" panose="020B0604030504040204" pitchFamily="34" charset="0"/>
            </a:endParaRPr>
          </a:p>
          <a:p>
            <a:pPr marL="469900" lvl="0" indent="-457200">
              <a:lnSpc>
                <a:spcPct val="100000"/>
              </a:lnSpc>
              <a:spcBef>
                <a:spcPts val="625"/>
              </a:spcBef>
              <a:buClr>
                <a:schemeClr val="accent2"/>
              </a:buClr>
              <a:buSzPct val="94230"/>
              <a:tabLst>
                <a:tab pos="287020" algn="l"/>
              </a:tabLst>
              <a:defRPr/>
            </a:pPr>
            <a:r>
              <a:rPr lang="en-US" spc="-5" dirty="0">
                <a:solidFill>
                  <a:prstClr val="black"/>
                </a:solidFill>
                <a:ea typeface="Tahoma" panose="020B0604030504040204" pitchFamily="34" charset="0"/>
                <a:cs typeface="Tahoma" panose="020B0604030504040204" pitchFamily="34" charset="0"/>
              </a:rPr>
              <a:t>Statements</a:t>
            </a:r>
            <a:r>
              <a:rPr lang="en-US" spc="-15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7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actions</a:t>
            </a:r>
            <a:r>
              <a:rPr lang="en-US" spc="-9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that</a:t>
            </a:r>
            <a:r>
              <a:rPr lang="en-US" spc="-8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indicate</a:t>
            </a:r>
            <a:r>
              <a:rPr lang="en-US" spc="-125" dirty="0">
                <a:solidFill>
                  <a:prstClr val="black"/>
                </a:solidFill>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a</a:t>
            </a:r>
            <a:r>
              <a:rPr lang="en-US" spc="-130" dirty="0">
                <a:ea typeface="Tahoma" panose="020B0604030504040204" pitchFamily="34" charset="0"/>
                <a:cs typeface="Tahoma" panose="020B0604030504040204" pitchFamily="34" charset="0"/>
              </a:rPr>
              <a:t> </a:t>
            </a:r>
            <a:r>
              <a:rPr lang="en-US" b="1" u="sng" dirty="0">
                <a:ea typeface="Tahoma" panose="020B0604030504040204" pitchFamily="34" charset="0"/>
                <a:cs typeface="Tahoma" panose="020B0604030504040204" pitchFamily="34" charset="0"/>
              </a:rPr>
              <a:t>specific</a:t>
            </a:r>
            <a:r>
              <a:rPr lang="en-US" b="1" u="sng" spc="-105" dirty="0">
                <a:ea typeface="Tahoma" panose="020B0604030504040204" pitchFamily="34" charset="0"/>
                <a:cs typeface="Tahoma" panose="020B0604030504040204" pitchFamily="34" charset="0"/>
              </a:rPr>
              <a:t> </a:t>
            </a:r>
            <a:r>
              <a:rPr lang="en-US" b="1" u="sng" dirty="0">
                <a:ea typeface="Tahoma" panose="020B0604030504040204" pitchFamily="34" charset="0"/>
                <a:cs typeface="Tahoma" panose="020B0604030504040204" pitchFamily="34" charset="0"/>
              </a:rPr>
              <a:t>plan</a:t>
            </a:r>
            <a:r>
              <a:rPr lang="en-US" b="1" u="sng" spc="-50" dirty="0">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by</a:t>
            </a:r>
            <a:endParaRPr lang="en-US" dirty="0">
              <a:solidFill>
                <a:prstClr val="black"/>
              </a:solidFill>
              <a:ea typeface="Tahoma" panose="020B0604030504040204" pitchFamily="34" charset="0"/>
              <a:cs typeface="Tahoma" panose="020B0604030504040204" pitchFamily="34" charset="0"/>
            </a:endParaRPr>
          </a:p>
          <a:p>
            <a:pPr marL="286385" lvl="0" indent="0">
              <a:lnSpc>
                <a:spcPct val="100000"/>
              </a:lnSpc>
              <a:spcBef>
                <a:spcPts val="0"/>
              </a:spcBef>
              <a:buClrTx/>
              <a:buNone/>
              <a:defRPr/>
            </a:pPr>
            <a:r>
              <a:rPr lang="en-US" spc="-5" dirty="0">
                <a:solidFill>
                  <a:prstClr val="black"/>
                </a:solidFill>
                <a:ea typeface="Tahoma" panose="020B0604030504040204" pitchFamily="34" charset="0"/>
                <a:cs typeface="Tahoma" panose="020B0604030504040204" pitchFamily="34" charset="0"/>
              </a:rPr>
              <a:t>   which</a:t>
            </a:r>
            <a:r>
              <a:rPr lang="en-US" spc="-8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6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commit</a:t>
            </a:r>
            <a:r>
              <a:rPr lang="en-US" spc="-15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suicide</a:t>
            </a:r>
            <a:r>
              <a:rPr lang="en-US" spc="-15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00" dirty="0">
                <a:solidFill>
                  <a:prstClr val="black"/>
                </a:solidFill>
                <a:ea typeface="Tahoma" panose="020B0604030504040204" pitchFamily="34" charset="0"/>
                <a:cs typeface="Tahoma" panose="020B0604030504040204" pitchFamily="34" charset="0"/>
              </a:rPr>
              <a:t> </a:t>
            </a:r>
            <a:r>
              <a:rPr lang="en-US" spc="25" dirty="0">
                <a:solidFill>
                  <a:prstClr val="black"/>
                </a:solidFill>
                <a:ea typeface="Tahoma" panose="020B0604030504040204" pitchFamily="34" charset="0"/>
                <a:cs typeface="Tahoma" panose="020B0604030504040204" pitchFamily="34" charset="0"/>
              </a:rPr>
              <a:t>inflict</a:t>
            </a:r>
            <a:r>
              <a:rPr lang="en-US" spc="-9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harm.</a:t>
            </a:r>
          </a:p>
          <a:p>
            <a:pPr marL="469900" lvl="0" indent="-457200">
              <a:lnSpc>
                <a:spcPct val="100000"/>
              </a:lnSpc>
              <a:spcBef>
                <a:spcPts val="625"/>
              </a:spcBef>
              <a:buClr>
                <a:schemeClr val="accent2"/>
              </a:buClr>
              <a:buSzPct val="94230"/>
              <a:tabLst>
                <a:tab pos="287020" algn="l"/>
              </a:tabLst>
              <a:defRPr/>
            </a:pPr>
            <a:r>
              <a:rPr lang="en-US" b="1" u="sng" spc="-15" dirty="0">
                <a:ea typeface="Tahoma" panose="020B0604030504040204" pitchFamily="34" charset="0"/>
                <a:cs typeface="Tahoma" panose="020B0604030504040204" pitchFamily="34" charset="0"/>
              </a:rPr>
              <a:t>Means</a:t>
            </a:r>
            <a:r>
              <a:rPr lang="en-US" spc="-130" dirty="0">
                <a:solidFill>
                  <a:srgbClr val="00AF50"/>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are</a:t>
            </a:r>
            <a:r>
              <a:rPr lang="en-US" spc="-12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available,</a:t>
            </a:r>
            <a:r>
              <a:rPr lang="en-US" spc="-8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7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within</a:t>
            </a:r>
            <a:r>
              <a:rPr lang="en-US" spc="-7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the</a:t>
            </a:r>
            <a:r>
              <a:rPr lang="en-US" spc="-7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individual’s</a:t>
            </a:r>
            <a:r>
              <a:rPr lang="en-US" spc="-15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ability</a:t>
            </a:r>
            <a:endParaRPr lang="en-US" dirty="0">
              <a:solidFill>
                <a:prstClr val="black"/>
              </a:solidFill>
              <a:ea typeface="Tahoma" panose="020B0604030504040204" pitchFamily="34" charset="0"/>
              <a:cs typeface="Tahoma" panose="020B0604030504040204" pitchFamily="34" charset="0"/>
            </a:endParaRPr>
          </a:p>
          <a:p>
            <a:pPr marL="286385" lvl="0" indent="0">
              <a:lnSpc>
                <a:spcPct val="100000"/>
              </a:lnSpc>
              <a:spcBef>
                <a:spcPts val="0"/>
              </a:spcBef>
              <a:buClrTx/>
              <a:buNone/>
              <a:defRPr/>
            </a:pPr>
            <a:r>
              <a:rPr lang="en-US" spc="-15" dirty="0">
                <a:solidFill>
                  <a:prstClr val="black"/>
                </a:solidFill>
                <a:ea typeface="Tahoma" panose="020B0604030504040204" pitchFamily="34" charset="0"/>
                <a:cs typeface="Tahoma" panose="020B0604030504040204" pitchFamily="34" charset="0"/>
              </a:rPr>
              <a:t>  to </a:t>
            </a:r>
            <a:r>
              <a:rPr lang="en-US" dirty="0">
                <a:solidFill>
                  <a:prstClr val="black"/>
                </a:solidFill>
                <a:ea typeface="Tahoma" panose="020B0604030504040204" pitchFamily="34" charset="0"/>
                <a:cs typeface="Tahoma" panose="020B0604030504040204" pitchFamily="34" charset="0"/>
              </a:rPr>
              <a:t>carry</a:t>
            </a:r>
            <a:r>
              <a:rPr lang="en-US" spc="-33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out.</a:t>
            </a:r>
          </a:p>
          <a:p>
            <a:pPr marL="469900" marR="5080" lvl="0" indent="-457200">
              <a:lnSpc>
                <a:spcPct val="100000"/>
              </a:lnSpc>
              <a:spcBef>
                <a:spcPts val="620"/>
              </a:spcBef>
              <a:buClr>
                <a:schemeClr val="accent2"/>
              </a:buClr>
              <a:buSzPct val="94230"/>
              <a:tabLst>
                <a:tab pos="287020" algn="l"/>
              </a:tabLst>
              <a:defRPr/>
            </a:pPr>
            <a:r>
              <a:rPr lang="en-US" spc="-5" dirty="0">
                <a:solidFill>
                  <a:prstClr val="black"/>
                </a:solidFill>
                <a:ea typeface="Tahoma" panose="020B0604030504040204" pitchFamily="34" charset="0"/>
                <a:cs typeface="Tahoma" panose="020B0604030504040204" pitchFamily="34" charset="0"/>
              </a:rPr>
              <a:t>The individual </a:t>
            </a:r>
            <a:r>
              <a:rPr lang="en-US" spc="-10" dirty="0">
                <a:solidFill>
                  <a:prstClr val="black"/>
                </a:solidFill>
                <a:ea typeface="Tahoma" panose="020B0604030504040204" pitchFamily="34" charset="0"/>
                <a:cs typeface="Tahoma" panose="020B0604030504040204" pitchFamily="34" charset="0"/>
              </a:rPr>
              <a:t>refuses </a:t>
            </a:r>
            <a:r>
              <a:rPr lang="en-US" spc="-20" dirty="0">
                <a:solidFill>
                  <a:prstClr val="black"/>
                </a:solidFill>
                <a:ea typeface="Tahoma" panose="020B0604030504040204" pitchFamily="34" charset="0"/>
                <a:cs typeface="Tahoma" panose="020B0604030504040204" pitchFamily="34" charset="0"/>
              </a:rPr>
              <a:t>to accept </a:t>
            </a:r>
            <a:r>
              <a:rPr lang="en-US" dirty="0">
                <a:solidFill>
                  <a:prstClr val="black"/>
                </a:solidFill>
                <a:ea typeface="Tahoma" panose="020B0604030504040204" pitchFamily="34" charset="0"/>
                <a:cs typeface="Tahoma" panose="020B0604030504040204" pitchFamily="34" charset="0"/>
              </a:rPr>
              <a:t>or </a:t>
            </a:r>
            <a:r>
              <a:rPr lang="en-US" spc="-5" dirty="0">
                <a:solidFill>
                  <a:prstClr val="black"/>
                </a:solidFill>
                <a:ea typeface="Tahoma" panose="020B0604030504040204" pitchFamily="34" charset="0"/>
                <a:cs typeface="Tahoma" panose="020B0604030504040204" pitchFamily="34" charset="0"/>
              </a:rPr>
              <a:t>is </a:t>
            </a:r>
            <a:r>
              <a:rPr lang="en-US" spc="-10" dirty="0">
                <a:solidFill>
                  <a:prstClr val="black"/>
                </a:solidFill>
                <a:ea typeface="Tahoma" panose="020B0604030504040204" pitchFamily="34" charset="0"/>
                <a:cs typeface="Tahoma" panose="020B0604030504040204" pitchFamily="34" charset="0"/>
              </a:rPr>
              <a:t>unwilling </a:t>
            </a:r>
            <a:r>
              <a:rPr lang="en-US" spc="-20" dirty="0">
                <a:solidFill>
                  <a:prstClr val="black"/>
                </a:solidFill>
                <a:ea typeface="Tahoma" panose="020B0604030504040204" pitchFamily="34" charset="0"/>
                <a:cs typeface="Tahoma" panose="020B0604030504040204" pitchFamily="34" charset="0"/>
              </a:rPr>
              <a:t>to  </a:t>
            </a:r>
            <a:r>
              <a:rPr lang="en-US" dirty="0">
                <a:solidFill>
                  <a:prstClr val="black"/>
                </a:solidFill>
                <a:ea typeface="Tahoma" panose="020B0604030504040204" pitchFamily="34" charset="0"/>
                <a:cs typeface="Tahoma" panose="020B0604030504040204" pitchFamily="34" charset="0"/>
              </a:rPr>
              <a:t>obtain</a:t>
            </a:r>
            <a:r>
              <a:rPr lang="en-US" spc="-13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voluntary</a:t>
            </a:r>
            <a:r>
              <a:rPr lang="en-US" spc="-14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psychiatric</a:t>
            </a:r>
            <a:r>
              <a:rPr lang="en-US" spc="-13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evaluation</a:t>
            </a:r>
            <a:r>
              <a:rPr lang="en-US" spc="-15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and</a:t>
            </a:r>
            <a:r>
              <a:rPr lang="en-US" spc="-2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treatment.</a:t>
            </a:r>
            <a:endParaRPr lang="en-US" dirty="0">
              <a:solidFill>
                <a:prstClr val="black"/>
              </a:solidFill>
              <a:ea typeface="Tahoma" panose="020B0604030504040204" pitchFamily="34" charset="0"/>
              <a:cs typeface="Tahoma" panose="020B0604030504040204" pitchFamily="34" charset="0"/>
            </a:endParaRPr>
          </a:p>
          <a:p>
            <a:endParaRPr lang="en-US" dirty="0"/>
          </a:p>
        </p:txBody>
      </p:sp>
      <p:sp>
        <p:nvSpPr>
          <p:cNvPr id="5" name="Slide Number Placeholder 4">
            <a:extLst>
              <a:ext uri="{FF2B5EF4-FFF2-40B4-BE49-F238E27FC236}">
                <a16:creationId xmlns:a16="http://schemas.microsoft.com/office/drawing/2014/main" id="{2B6B4ED3-F4DE-765E-9118-7571A9C8CEB4}"/>
              </a:ext>
            </a:extLst>
          </p:cNvPr>
          <p:cNvSpPr>
            <a:spLocks noGrp="1"/>
          </p:cNvSpPr>
          <p:nvPr>
            <p:ph type="sldNum" sz="quarter" idx="11"/>
          </p:nvPr>
        </p:nvSpPr>
        <p:spPr/>
        <p:txBody>
          <a:bodyPr/>
          <a:lstStyle/>
          <a:p>
            <a:r>
              <a:rPr lang="en-US"/>
              <a:t>OC HEALTH CARE AGENCY | </a:t>
            </a:r>
            <a:fld id="{95124EB9-8ED6-204E-BBF7-EB9E1269C42D}" type="slidenum">
              <a:rPr lang="en-US" smtClean="0"/>
              <a:pPr/>
              <a:t>20</a:t>
            </a:fld>
            <a:endParaRPr lang="en-US" dirty="0"/>
          </a:p>
        </p:txBody>
      </p:sp>
    </p:spTree>
    <p:extLst>
      <p:ext uri="{BB962C8B-B14F-4D97-AF65-F5344CB8AC3E}">
        <p14:creationId xmlns:p14="http://schemas.microsoft.com/office/powerpoint/2010/main" val="414369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E682-CBEC-2C4F-A1BC-F00F993CB07E}"/>
              </a:ext>
            </a:extLst>
          </p:cNvPr>
          <p:cNvSpPr>
            <a:spLocks noGrp="1"/>
          </p:cNvSpPr>
          <p:nvPr>
            <p:ph type="title"/>
          </p:nvPr>
        </p:nvSpPr>
        <p:spPr/>
        <p:txBody>
          <a:bodyPr/>
          <a:lstStyle/>
          <a:p>
            <a: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Danger to Others (DTO)</a:t>
            </a:r>
            <a:endParaRPr lang="en-US" sz="3600" dirty="0"/>
          </a:p>
        </p:txBody>
      </p:sp>
      <p:sp>
        <p:nvSpPr>
          <p:cNvPr id="3" name="Content Placeholder 2">
            <a:extLst>
              <a:ext uri="{FF2B5EF4-FFF2-40B4-BE49-F238E27FC236}">
                <a16:creationId xmlns:a16="http://schemas.microsoft.com/office/drawing/2014/main" id="{7EFDE083-CDF4-3072-F9EA-6A8C7F36360D}"/>
              </a:ext>
            </a:extLst>
          </p:cNvPr>
          <p:cNvSpPr>
            <a:spLocks noGrp="1"/>
          </p:cNvSpPr>
          <p:nvPr>
            <p:ph idx="1"/>
          </p:nvPr>
        </p:nvSpPr>
        <p:spPr/>
        <p:txBody>
          <a:bodyPr/>
          <a:lstStyle/>
          <a:p>
            <a:pPr marL="355600" marR="285750" lvl="0" indent="-342900">
              <a:lnSpc>
                <a:spcPct val="100000"/>
              </a:lnSpc>
              <a:spcBef>
                <a:spcPts val="100"/>
              </a:spcBef>
              <a:buClr>
                <a:schemeClr val="accent2"/>
              </a:buClr>
              <a:buSzPct val="93750"/>
              <a:tabLst>
                <a:tab pos="287020" algn="l"/>
              </a:tabLst>
              <a:defRPr/>
            </a:pPr>
            <a:r>
              <a:rPr lang="en-US" spc="-5" dirty="0">
                <a:solidFill>
                  <a:prstClr val="black"/>
                </a:solidFill>
                <a:ea typeface="Tahoma" panose="020B0604030504040204" pitchFamily="34" charset="0"/>
                <a:cs typeface="Tahoma" panose="020B0604030504040204" pitchFamily="34" charset="0"/>
              </a:rPr>
              <a:t>Indications</a:t>
            </a:r>
            <a:r>
              <a:rPr lang="en-US" spc="-5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by</a:t>
            </a:r>
            <a:r>
              <a:rPr lang="en-US" spc="-120" dirty="0">
                <a:solidFill>
                  <a:prstClr val="black"/>
                </a:solidFill>
                <a:ea typeface="Tahoma" panose="020B0604030504040204" pitchFamily="34" charset="0"/>
                <a:cs typeface="Tahoma" panose="020B0604030504040204" pitchFamily="34" charset="0"/>
              </a:rPr>
              <a:t> </a:t>
            </a:r>
            <a:r>
              <a:rPr lang="en-US" spc="-25" dirty="0">
                <a:solidFill>
                  <a:prstClr val="black"/>
                </a:solidFill>
                <a:ea typeface="Tahoma" panose="020B0604030504040204" pitchFamily="34" charset="0"/>
                <a:cs typeface="Tahoma" panose="020B0604030504040204" pitchFamily="34" charset="0"/>
              </a:rPr>
              <a:t>words</a:t>
            </a:r>
            <a:r>
              <a:rPr lang="en-US" spc="-10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4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actions,</a:t>
            </a:r>
            <a:r>
              <a:rPr lang="en-US" spc="-60" dirty="0">
                <a:solidFill>
                  <a:prstClr val="black"/>
                </a:solidFill>
                <a:ea typeface="Tahoma" panose="020B0604030504040204" pitchFamily="34" charset="0"/>
                <a:cs typeface="Tahoma" panose="020B0604030504040204" pitchFamily="34" charset="0"/>
              </a:rPr>
              <a:t> of </a:t>
            </a:r>
            <a:r>
              <a:rPr lang="en-US" dirty="0">
                <a:solidFill>
                  <a:prstClr val="black"/>
                </a:solidFill>
                <a:ea typeface="Tahoma" panose="020B0604030504040204" pitchFamily="34" charset="0"/>
                <a:cs typeface="Tahoma" panose="020B0604030504040204" pitchFamily="34" charset="0"/>
              </a:rPr>
              <a:t>an</a:t>
            </a:r>
            <a:r>
              <a:rPr lang="en-US" spc="-40" dirty="0">
                <a:solidFill>
                  <a:prstClr val="black"/>
                </a:solidFill>
                <a:ea typeface="Tahoma" panose="020B0604030504040204" pitchFamily="34" charset="0"/>
                <a:cs typeface="Tahoma" panose="020B0604030504040204" pitchFamily="34" charset="0"/>
              </a:rPr>
              <a:t> </a:t>
            </a:r>
            <a:r>
              <a:rPr lang="en-US" b="1" u="sng" spc="-10" dirty="0">
                <a:solidFill>
                  <a:prstClr val="black"/>
                </a:solidFill>
                <a:ea typeface="Tahoma" panose="020B0604030504040204" pitchFamily="34" charset="0"/>
                <a:cs typeface="Tahoma" panose="020B0604030504040204" pitchFamily="34" charset="0"/>
              </a:rPr>
              <a:t>intent</a:t>
            </a:r>
            <a:r>
              <a:rPr lang="en-US" spc="-9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3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cause</a:t>
            </a:r>
            <a:r>
              <a:rPr lang="en-US" spc="-6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bodily  </a:t>
            </a:r>
            <a:r>
              <a:rPr lang="en-US" dirty="0">
                <a:solidFill>
                  <a:prstClr val="black"/>
                </a:solidFill>
                <a:ea typeface="Tahoma" panose="020B0604030504040204" pitchFamily="34" charset="0"/>
                <a:cs typeface="Tahoma" panose="020B0604030504040204" pitchFamily="34" charset="0"/>
              </a:rPr>
              <a:t>harm</a:t>
            </a:r>
            <a:r>
              <a:rPr lang="en-US" spc="-75"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4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another</a:t>
            </a:r>
            <a:r>
              <a:rPr lang="en-US" spc="-12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person</a:t>
            </a:r>
            <a:r>
              <a:rPr lang="en-US" spc="-114"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15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other</a:t>
            </a:r>
            <a:r>
              <a:rPr lang="en-US" spc="-13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persons.</a:t>
            </a:r>
          </a:p>
          <a:p>
            <a:pPr marL="355600" lvl="0" indent="-342900">
              <a:lnSpc>
                <a:spcPct val="100000"/>
              </a:lnSpc>
              <a:spcBef>
                <a:spcPts val="575"/>
              </a:spcBef>
              <a:buClr>
                <a:schemeClr val="accent2"/>
              </a:buClr>
              <a:buSzPct val="93750"/>
              <a:tabLst>
                <a:tab pos="287020" algn="l"/>
              </a:tabLst>
              <a:defRPr/>
            </a:pPr>
            <a:r>
              <a:rPr lang="en-US" spc="-5" dirty="0">
                <a:solidFill>
                  <a:prstClr val="black"/>
                </a:solidFill>
                <a:ea typeface="Tahoma" panose="020B0604030504040204" pitchFamily="34" charset="0"/>
                <a:cs typeface="Tahoma" panose="020B0604030504040204" pitchFamily="34" charset="0"/>
              </a:rPr>
              <a:t>Identifies </a:t>
            </a:r>
            <a:r>
              <a:rPr lang="en-US" b="1" u="sng" spc="-5" dirty="0">
                <a:solidFill>
                  <a:prstClr val="black"/>
                </a:solidFill>
                <a:ea typeface="Tahoma" panose="020B0604030504040204" pitchFamily="34" charset="0"/>
                <a:cs typeface="Tahoma" panose="020B0604030504040204" pitchFamily="34" charset="0"/>
              </a:rPr>
              <a:t>means</a:t>
            </a:r>
            <a:r>
              <a:rPr lang="en-US" spc="-5"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by </a:t>
            </a:r>
            <a:r>
              <a:rPr lang="en-US" spc="-10" dirty="0">
                <a:solidFill>
                  <a:prstClr val="black"/>
                </a:solidFill>
                <a:ea typeface="Tahoma" panose="020B0604030504040204" pitchFamily="34" charset="0"/>
                <a:cs typeface="Tahoma" panose="020B0604030504040204" pitchFamily="34" charset="0"/>
              </a:rPr>
              <a:t>which individual </a:t>
            </a:r>
            <a:r>
              <a:rPr lang="en-US" spc="-15" dirty="0">
                <a:solidFill>
                  <a:prstClr val="black"/>
                </a:solidFill>
                <a:ea typeface="Tahoma" panose="020B0604030504040204" pitchFamily="34" charset="0"/>
                <a:cs typeface="Tahoma" panose="020B0604030504040204" pitchFamily="34" charset="0"/>
              </a:rPr>
              <a:t>would </a:t>
            </a:r>
            <a:r>
              <a:rPr lang="en-US" spc="-5" dirty="0">
                <a:solidFill>
                  <a:prstClr val="black"/>
                </a:solidFill>
                <a:ea typeface="Tahoma" panose="020B0604030504040204" pitchFamily="34" charset="0"/>
                <a:cs typeface="Tahoma" panose="020B0604030504040204" pitchFamily="34" charset="0"/>
              </a:rPr>
              <a:t>do </a:t>
            </a:r>
            <a:r>
              <a:rPr lang="en-US" dirty="0">
                <a:solidFill>
                  <a:prstClr val="black"/>
                </a:solidFill>
                <a:ea typeface="Tahoma" panose="020B0604030504040204" pitchFamily="34" charset="0"/>
                <a:cs typeface="Tahoma" panose="020B0604030504040204" pitchFamily="34" charset="0"/>
              </a:rPr>
              <a:t>harm </a:t>
            </a:r>
            <a:r>
              <a:rPr lang="en-US" spc="-44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dirty="0">
                <a:solidFill>
                  <a:prstClr val="black"/>
                </a:solidFill>
                <a:ea typeface="Tahoma" panose="020B0604030504040204" pitchFamily="34" charset="0"/>
                <a:cs typeface="Tahoma" panose="020B0604030504040204" pitchFamily="34" charset="0"/>
              </a:rPr>
              <a:t> </a:t>
            </a:r>
            <a:r>
              <a:rPr lang="en-US" spc="-30" dirty="0">
                <a:solidFill>
                  <a:prstClr val="black"/>
                </a:solidFill>
                <a:ea typeface="Tahoma" panose="020B0604030504040204" pitchFamily="34" charset="0"/>
                <a:cs typeface="Tahoma" panose="020B0604030504040204" pitchFamily="34" charset="0"/>
              </a:rPr>
              <a:t>another,</a:t>
            </a:r>
            <a:r>
              <a:rPr lang="en-US" spc="-6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and</a:t>
            </a:r>
            <a:r>
              <a:rPr lang="en-US" spc="-3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these</a:t>
            </a:r>
            <a:r>
              <a:rPr lang="en-US" spc="-8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means</a:t>
            </a:r>
            <a:r>
              <a:rPr lang="en-US" spc="-11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are</a:t>
            </a:r>
            <a:r>
              <a:rPr lang="en-US" spc="-12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within</a:t>
            </a:r>
            <a:r>
              <a:rPr lang="en-US" spc="-7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the</a:t>
            </a:r>
            <a:r>
              <a:rPr lang="en-US" spc="-75"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individual’s</a:t>
            </a:r>
            <a:r>
              <a:rPr lang="en-US" spc="-10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ability to procure.</a:t>
            </a:r>
          </a:p>
          <a:p>
            <a:pPr marL="355600" marR="5080" lvl="0" indent="-342900">
              <a:lnSpc>
                <a:spcPct val="100000"/>
              </a:lnSpc>
              <a:spcBef>
                <a:spcPts val="575"/>
              </a:spcBef>
              <a:buClr>
                <a:schemeClr val="accent2"/>
              </a:buClr>
              <a:buSzPct val="93750"/>
              <a:tabLst>
                <a:tab pos="287020" algn="l"/>
              </a:tabLst>
              <a:defRPr/>
            </a:pPr>
            <a:r>
              <a:rPr lang="en-US" spc="-5" dirty="0">
                <a:solidFill>
                  <a:prstClr val="black"/>
                </a:solidFill>
                <a:ea typeface="Tahoma" panose="020B0604030504040204" pitchFamily="34" charset="0"/>
                <a:cs typeface="Tahoma" panose="020B0604030504040204" pitchFamily="34" charset="0"/>
              </a:rPr>
              <a:t>Engaging</a:t>
            </a:r>
            <a:r>
              <a:rPr lang="en-US"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in</a:t>
            </a:r>
            <a:r>
              <a:rPr lang="en-US" spc="-11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8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intent</a:t>
            </a:r>
            <a:r>
              <a:rPr lang="en-US" spc="-9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14"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engage</a:t>
            </a:r>
            <a:r>
              <a:rPr lang="en-US" spc="-6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in</a:t>
            </a:r>
            <a:r>
              <a:rPr lang="en-US" spc="-9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acts</a:t>
            </a:r>
            <a:r>
              <a:rPr lang="en-US" spc="-114"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or</a:t>
            </a:r>
            <a:r>
              <a:rPr lang="en-US" spc="-8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behaviors</a:t>
            </a:r>
            <a:r>
              <a:rPr lang="en-US" spc="-11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of such </a:t>
            </a:r>
            <a:r>
              <a:rPr lang="en-US" spc="-5" dirty="0">
                <a:solidFill>
                  <a:prstClr val="black"/>
                </a:solidFill>
                <a:ea typeface="Tahoma" panose="020B0604030504040204" pitchFamily="34" charset="0"/>
                <a:cs typeface="Tahoma" panose="020B0604030504040204" pitchFamily="34" charset="0"/>
              </a:rPr>
              <a:t>irrational, </a:t>
            </a:r>
            <a:r>
              <a:rPr lang="en-US" spc="-15" dirty="0">
                <a:solidFill>
                  <a:prstClr val="black"/>
                </a:solidFill>
                <a:ea typeface="Tahoma" panose="020B0604030504040204" pitchFamily="34" charset="0"/>
                <a:cs typeface="Tahoma" panose="020B0604030504040204" pitchFamily="34" charset="0"/>
              </a:rPr>
              <a:t>impulsive </a:t>
            </a:r>
            <a:r>
              <a:rPr lang="en-US" dirty="0">
                <a:solidFill>
                  <a:prstClr val="black"/>
                </a:solidFill>
                <a:ea typeface="Tahoma" panose="020B0604030504040204" pitchFamily="34" charset="0"/>
                <a:cs typeface="Tahoma" panose="020B0604030504040204" pitchFamily="34" charset="0"/>
              </a:rPr>
              <a:t>or </a:t>
            </a:r>
            <a:r>
              <a:rPr lang="en-US" spc="-5" dirty="0">
                <a:solidFill>
                  <a:prstClr val="black"/>
                </a:solidFill>
                <a:ea typeface="Tahoma" panose="020B0604030504040204" pitchFamily="34" charset="0"/>
                <a:cs typeface="Tahoma" panose="020B0604030504040204" pitchFamily="34" charset="0"/>
              </a:rPr>
              <a:t>reckless </a:t>
            </a:r>
            <a:r>
              <a:rPr lang="en-US" spc="-10" dirty="0">
                <a:solidFill>
                  <a:prstClr val="black"/>
                </a:solidFill>
                <a:ea typeface="Tahoma" panose="020B0604030504040204" pitchFamily="34" charset="0"/>
                <a:cs typeface="Tahoma" panose="020B0604030504040204" pitchFamily="34" charset="0"/>
              </a:rPr>
              <a:t>nature </a:t>
            </a:r>
            <a:r>
              <a:rPr lang="en-US" dirty="0">
                <a:solidFill>
                  <a:prstClr val="black"/>
                </a:solidFill>
                <a:ea typeface="Tahoma" panose="020B0604030504040204" pitchFamily="34" charset="0"/>
                <a:cs typeface="Tahoma" panose="020B0604030504040204" pitchFamily="34" charset="0"/>
              </a:rPr>
              <a:t>as </a:t>
            </a:r>
            <a:r>
              <a:rPr lang="en-US" spc="-20" dirty="0">
                <a:solidFill>
                  <a:prstClr val="black"/>
                </a:solidFill>
                <a:ea typeface="Tahoma" panose="020B0604030504040204" pitchFamily="34" charset="0"/>
                <a:cs typeface="Tahoma" panose="020B0604030504040204" pitchFamily="34" charset="0"/>
              </a:rPr>
              <a:t>to </a:t>
            </a:r>
            <a:r>
              <a:rPr lang="en-US" dirty="0">
                <a:solidFill>
                  <a:prstClr val="black"/>
                </a:solidFill>
                <a:ea typeface="Tahoma" panose="020B0604030504040204" pitchFamily="34" charset="0"/>
                <a:cs typeface="Tahoma" panose="020B0604030504040204" pitchFamily="34" charset="0"/>
              </a:rPr>
              <a:t>put others  </a:t>
            </a:r>
            <a:r>
              <a:rPr lang="en-US" spc="-10" dirty="0">
                <a:solidFill>
                  <a:prstClr val="black"/>
                </a:solidFill>
                <a:ea typeface="Tahoma" panose="020B0604030504040204" pitchFamily="34" charset="0"/>
                <a:cs typeface="Tahoma" panose="020B0604030504040204" pitchFamily="34" charset="0"/>
              </a:rPr>
              <a:t>directly </a:t>
            </a:r>
            <a:r>
              <a:rPr lang="en-US" spc="-5" dirty="0">
                <a:solidFill>
                  <a:prstClr val="black"/>
                </a:solidFill>
                <a:ea typeface="Tahoma" panose="020B0604030504040204" pitchFamily="34" charset="0"/>
                <a:cs typeface="Tahoma" panose="020B0604030504040204" pitchFamily="34" charset="0"/>
              </a:rPr>
              <a:t>in</a:t>
            </a:r>
            <a:r>
              <a:rPr lang="en-US" spc="-225"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danger.</a:t>
            </a:r>
            <a:endParaRPr lang="en-US" dirty="0">
              <a:solidFill>
                <a:prstClr val="black"/>
              </a:solidFill>
              <a:ea typeface="Tahoma" panose="020B0604030504040204" pitchFamily="34" charset="0"/>
              <a:cs typeface="Tahoma" panose="020B0604030504040204" pitchFamily="34" charset="0"/>
            </a:endParaRPr>
          </a:p>
          <a:p>
            <a:pPr marL="355600" lvl="0" indent="-342900">
              <a:lnSpc>
                <a:spcPct val="100000"/>
              </a:lnSpc>
              <a:spcBef>
                <a:spcPts val="575"/>
              </a:spcBef>
              <a:buClr>
                <a:schemeClr val="accent2"/>
              </a:buClr>
              <a:buSzPct val="93750"/>
              <a:tabLst>
                <a:tab pos="287020" algn="l"/>
              </a:tabLst>
              <a:defRPr/>
            </a:pPr>
            <a:r>
              <a:rPr lang="en-US" spc="-10" dirty="0">
                <a:solidFill>
                  <a:prstClr val="black"/>
                </a:solidFill>
                <a:ea typeface="Tahoma" panose="020B0604030504040204" pitchFamily="34" charset="0"/>
                <a:cs typeface="Tahoma" panose="020B0604030504040204" pitchFamily="34" charset="0"/>
              </a:rPr>
              <a:t>Refuses</a:t>
            </a:r>
            <a:r>
              <a:rPr lang="en-US" spc="-9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14"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accept or</a:t>
            </a:r>
            <a:r>
              <a:rPr lang="en-US" spc="-12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unwilling</a:t>
            </a:r>
            <a:r>
              <a:rPr lang="en-US" spc="-15"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14"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obtain</a:t>
            </a:r>
            <a:r>
              <a:rPr lang="en-US" spc="-11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voluntary</a:t>
            </a:r>
            <a:r>
              <a:rPr lang="en-US"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psychiatric </a:t>
            </a:r>
            <a:r>
              <a:rPr lang="en-US" spc="-5" dirty="0">
                <a:solidFill>
                  <a:prstClr val="black"/>
                </a:solidFill>
                <a:ea typeface="Tahoma" panose="020B0604030504040204" pitchFamily="34" charset="0"/>
                <a:cs typeface="Tahoma" panose="020B0604030504040204" pitchFamily="34" charset="0"/>
              </a:rPr>
              <a:t>evaluation </a:t>
            </a:r>
            <a:r>
              <a:rPr lang="en-US" dirty="0">
                <a:solidFill>
                  <a:prstClr val="black"/>
                </a:solidFill>
                <a:ea typeface="Tahoma" panose="020B0604030504040204" pitchFamily="34" charset="0"/>
                <a:cs typeface="Tahoma" panose="020B0604030504040204" pitchFamily="34" charset="0"/>
              </a:rPr>
              <a:t>and</a:t>
            </a:r>
            <a:r>
              <a:rPr lang="en-US" spc="-26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treatment.</a:t>
            </a:r>
          </a:p>
          <a:p>
            <a:pPr marL="0" marR="241300" lvl="0" indent="0" algn="ctr">
              <a:lnSpc>
                <a:spcPct val="100000"/>
              </a:lnSpc>
              <a:spcBef>
                <a:spcPts val="1200"/>
              </a:spcBef>
              <a:buClr>
                <a:schemeClr val="accent2"/>
              </a:buClr>
              <a:buSzPct val="93750"/>
              <a:buNone/>
              <a:tabLst>
                <a:tab pos="287020" algn="l"/>
              </a:tabLst>
              <a:defRPr/>
            </a:pPr>
            <a:r>
              <a:rPr lang="en-US" spc="-15" dirty="0">
                <a:solidFill>
                  <a:schemeClr val="accent3"/>
                </a:solidFill>
                <a:ea typeface="Tahoma" panose="020B0604030504040204" pitchFamily="34" charset="0"/>
                <a:cs typeface="Tahoma" panose="020B0604030504040204" pitchFamily="34" charset="0"/>
              </a:rPr>
              <a:t>PLEASE </a:t>
            </a:r>
            <a:r>
              <a:rPr lang="en-US" spc="-10" dirty="0">
                <a:solidFill>
                  <a:schemeClr val="accent3"/>
                </a:solidFill>
                <a:ea typeface="Tahoma" panose="020B0604030504040204" pitchFamily="34" charset="0"/>
                <a:cs typeface="Tahoma" panose="020B0604030504040204" pitchFamily="34" charset="0"/>
              </a:rPr>
              <a:t>NOTE </a:t>
            </a:r>
            <a:r>
              <a:rPr lang="en-US" spc="-35" dirty="0">
                <a:solidFill>
                  <a:schemeClr val="accent3"/>
                </a:solidFill>
                <a:ea typeface="Tahoma" panose="020B0604030504040204" pitchFamily="34" charset="0"/>
                <a:cs typeface="Tahoma" panose="020B0604030504040204" pitchFamily="34" charset="0"/>
              </a:rPr>
              <a:t>THAT </a:t>
            </a:r>
            <a:r>
              <a:rPr lang="en-US" spc="-5" dirty="0">
                <a:solidFill>
                  <a:schemeClr val="accent3"/>
                </a:solidFill>
                <a:ea typeface="Tahoma" panose="020B0604030504040204" pitchFamily="34" charset="0"/>
                <a:cs typeface="Tahoma" panose="020B0604030504040204" pitchFamily="34" charset="0"/>
              </a:rPr>
              <a:t>THERE DOES </a:t>
            </a:r>
            <a:r>
              <a:rPr lang="en-US" spc="-10" dirty="0">
                <a:solidFill>
                  <a:schemeClr val="accent3"/>
                </a:solidFill>
                <a:ea typeface="Tahoma" panose="020B0604030504040204" pitchFamily="34" charset="0"/>
                <a:cs typeface="Tahoma" panose="020B0604030504040204" pitchFamily="34" charset="0"/>
              </a:rPr>
              <a:t>NOT</a:t>
            </a:r>
            <a:r>
              <a:rPr lang="en-US" spc="-220" dirty="0">
                <a:solidFill>
                  <a:schemeClr val="accent3"/>
                </a:solidFill>
                <a:ea typeface="Tahoma" panose="020B0604030504040204" pitchFamily="34" charset="0"/>
                <a:cs typeface="Tahoma" panose="020B0604030504040204" pitchFamily="34" charset="0"/>
              </a:rPr>
              <a:t> </a:t>
            </a:r>
            <a:r>
              <a:rPr lang="en-US" spc="-5" dirty="0">
                <a:solidFill>
                  <a:schemeClr val="accent3"/>
                </a:solidFill>
                <a:ea typeface="Tahoma" panose="020B0604030504040204" pitchFamily="34" charset="0"/>
                <a:cs typeface="Tahoma" panose="020B0604030504040204" pitchFamily="34" charset="0"/>
              </a:rPr>
              <a:t>NEED </a:t>
            </a:r>
            <a:r>
              <a:rPr lang="en-US" spc="-20" dirty="0">
                <a:solidFill>
                  <a:schemeClr val="accent3"/>
                </a:solidFill>
                <a:ea typeface="Tahoma" panose="020B0604030504040204" pitchFamily="34" charset="0"/>
                <a:cs typeface="Tahoma" panose="020B0604030504040204" pitchFamily="34" charset="0"/>
              </a:rPr>
              <a:t>TO </a:t>
            </a:r>
            <a:r>
              <a:rPr lang="en-US" spc="-5" dirty="0">
                <a:solidFill>
                  <a:schemeClr val="accent3"/>
                </a:solidFill>
                <a:ea typeface="Tahoma" panose="020B0604030504040204" pitchFamily="34" charset="0"/>
                <a:cs typeface="Tahoma" panose="020B0604030504040204" pitchFamily="34" charset="0"/>
              </a:rPr>
              <a:t>BE AN </a:t>
            </a:r>
            <a:r>
              <a:rPr lang="en-US" dirty="0">
                <a:solidFill>
                  <a:schemeClr val="accent3"/>
                </a:solidFill>
                <a:ea typeface="Tahoma" panose="020B0604030504040204" pitchFamily="34" charset="0"/>
                <a:cs typeface="Tahoma" panose="020B0604030504040204" pitchFamily="34" charset="0"/>
              </a:rPr>
              <a:t>INTENDED </a:t>
            </a:r>
            <a:r>
              <a:rPr lang="en-US" spc="-5" dirty="0">
                <a:solidFill>
                  <a:schemeClr val="accent3"/>
                </a:solidFill>
                <a:ea typeface="Tahoma" panose="020B0604030504040204" pitchFamily="34" charset="0"/>
                <a:cs typeface="Tahoma" panose="020B0604030504040204" pitchFamily="34" charset="0"/>
              </a:rPr>
              <a:t>OR </a:t>
            </a:r>
            <a:r>
              <a:rPr lang="en-US" dirty="0">
                <a:solidFill>
                  <a:schemeClr val="accent3"/>
                </a:solidFill>
                <a:ea typeface="Tahoma" panose="020B0604030504040204" pitchFamily="34" charset="0"/>
                <a:cs typeface="Tahoma" panose="020B0604030504040204" pitchFamily="34" charset="0"/>
              </a:rPr>
              <a:t>IDENTIFIED VICTIM </a:t>
            </a:r>
            <a:r>
              <a:rPr lang="en-US" spc="-20" dirty="0">
                <a:solidFill>
                  <a:schemeClr val="accent3"/>
                </a:solidFill>
                <a:ea typeface="Tahoma" panose="020B0604030504040204" pitchFamily="34" charset="0"/>
                <a:cs typeface="Tahoma" panose="020B0604030504040204" pitchFamily="34" charset="0"/>
              </a:rPr>
              <a:t>TO </a:t>
            </a:r>
            <a:r>
              <a:rPr lang="en-US" spc="-5" dirty="0">
                <a:solidFill>
                  <a:schemeClr val="accent3"/>
                </a:solidFill>
                <a:ea typeface="Tahoma" panose="020B0604030504040204" pitchFamily="34" charset="0"/>
                <a:cs typeface="Tahoma" panose="020B0604030504040204" pitchFamily="34" charset="0"/>
              </a:rPr>
              <a:t>BE </a:t>
            </a:r>
            <a:r>
              <a:rPr lang="en-US" dirty="0">
                <a:solidFill>
                  <a:schemeClr val="accent3"/>
                </a:solidFill>
                <a:ea typeface="Tahoma" panose="020B0604030504040204" pitchFamily="34" charset="0"/>
                <a:cs typeface="Tahoma" panose="020B0604030504040204" pitchFamily="34" charset="0"/>
              </a:rPr>
              <a:t>A </a:t>
            </a:r>
            <a:r>
              <a:rPr lang="en-US" spc="-20" dirty="0">
                <a:solidFill>
                  <a:schemeClr val="accent3"/>
                </a:solidFill>
                <a:ea typeface="Tahoma" panose="020B0604030504040204" pitchFamily="34" charset="0"/>
                <a:cs typeface="Tahoma" panose="020B0604030504040204" pitchFamily="34" charset="0"/>
              </a:rPr>
              <a:t>DANGER TO</a:t>
            </a:r>
            <a:r>
              <a:rPr lang="en-US" spc="-175" dirty="0">
                <a:solidFill>
                  <a:schemeClr val="accent3"/>
                </a:solidFill>
                <a:ea typeface="Tahoma" panose="020B0604030504040204" pitchFamily="34" charset="0"/>
                <a:cs typeface="Tahoma" panose="020B0604030504040204" pitchFamily="34" charset="0"/>
              </a:rPr>
              <a:t>  </a:t>
            </a:r>
            <a:r>
              <a:rPr lang="en-US" spc="-10" dirty="0">
                <a:solidFill>
                  <a:schemeClr val="accent3"/>
                </a:solidFill>
                <a:ea typeface="Tahoma" panose="020B0604030504040204" pitchFamily="34" charset="0"/>
                <a:cs typeface="Tahoma" panose="020B0604030504040204" pitchFamily="34" charset="0"/>
              </a:rPr>
              <a:t>OTHERS.</a:t>
            </a:r>
            <a:endParaRPr lang="en-US" dirty="0">
              <a:solidFill>
                <a:schemeClr val="accent3"/>
              </a:solidFill>
              <a:ea typeface="Tahoma" panose="020B0604030504040204" pitchFamily="34" charset="0"/>
              <a:cs typeface="Tahoma" panose="020B0604030504040204" pitchFamily="34" charset="0"/>
            </a:endParaRPr>
          </a:p>
          <a:p>
            <a:endParaRPr lang="en-US" dirty="0"/>
          </a:p>
        </p:txBody>
      </p:sp>
      <p:sp>
        <p:nvSpPr>
          <p:cNvPr id="5" name="Slide Number Placeholder 4">
            <a:extLst>
              <a:ext uri="{FF2B5EF4-FFF2-40B4-BE49-F238E27FC236}">
                <a16:creationId xmlns:a16="http://schemas.microsoft.com/office/drawing/2014/main" id="{4758E58F-2305-D62F-938F-E14AF768DF85}"/>
              </a:ext>
            </a:extLst>
          </p:cNvPr>
          <p:cNvSpPr>
            <a:spLocks noGrp="1"/>
          </p:cNvSpPr>
          <p:nvPr>
            <p:ph type="sldNum" sz="quarter" idx="11"/>
          </p:nvPr>
        </p:nvSpPr>
        <p:spPr/>
        <p:txBody>
          <a:bodyPr/>
          <a:lstStyle/>
          <a:p>
            <a:r>
              <a:rPr lang="en-US"/>
              <a:t>OC HEALTH CARE AGENCY | </a:t>
            </a:r>
            <a:fld id="{95124EB9-8ED6-204E-BBF7-EB9E1269C42D}" type="slidenum">
              <a:rPr lang="en-US" smtClean="0"/>
              <a:pPr/>
              <a:t>21</a:t>
            </a:fld>
            <a:endParaRPr lang="en-US" dirty="0"/>
          </a:p>
        </p:txBody>
      </p:sp>
    </p:spTree>
    <p:extLst>
      <p:ext uri="{BB962C8B-B14F-4D97-AF65-F5344CB8AC3E}">
        <p14:creationId xmlns:p14="http://schemas.microsoft.com/office/powerpoint/2010/main" val="375425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2E35-EFAC-1A81-8C7B-E3C860609012}"/>
              </a:ext>
            </a:extLst>
          </p:cNvPr>
          <p:cNvSpPr>
            <a:spLocks noGrp="1"/>
          </p:cNvSpPr>
          <p:nvPr>
            <p:ph type="title"/>
          </p:nvPr>
        </p:nvSpPr>
        <p:spPr/>
        <p:txBody>
          <a:bodyPr/>
          <a:lstStyle/>
          <a:p>
            <a:r>
              <a:rPr lang="en-US" alt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Grave Disability (GD)</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4F7D7A6-B652-DA16-3C20-EF146B96EBD7}"/>
              </a:ext>
            </a:extLst>
          </p:cNvPr>
          <p:cNvSpPr>
            <a:spLocks noGrp="1"/>
          </p:cNvSpPr>
          <p:nvPr>
            <p:ph idx="1"/>
          </p:nvPr>
        </p:nvSpPr>
        <p:spPr/>
        <p:txBody>
          <a:bodyPr/>
          <a:lstStyle/>
          <a:p>
            <a:pPr marL="383540" lvl="1">
              <a:lnSpc>
                <a:spcPct val="100000"/>
              </a:lnSpc>
            </a:pPr>
            <a:r>
              <a:rPr lang="en-US" altLang="en-US" sz="1600" b="1" u="sng" dirty="0">
                <a:ea typeface="Tahoma"/>
                <a:cs typeface="Tahoma"/>
              </a:rPr>
              <a:t>Gravely disabled adult</a:t>
            </a:r>
            <a:r>
              <a:rPr lang="en-US" altLang="en-US" sz="1600" b="1" dirty="0">
                <a:ea typeface="Tahoma"/>
                <a:cs typeface="Tahoma"/>
              </a:rPr>
              <a:t> </a:t>
            </a:r>
            <a:r>
              <a:rPr lang="en-US" altLang="en-US" sz="1600" dirty="0">
                <a:ea typeface="Tahoma"/>
                <a:cs typeface="Tahoma"/>
              </a:rPr>
              <a:t>– a condition in which a person, as a result of a mental health disorder, </a:t>
            </a:r>
            <a:r>
              <a:rPr lang="en-US" altLang="en-US" sz="1600" dirty="0">
                <a:solidFill>
                  <a:srgbClr val="0D0D0D"/>
                </a:solidFill>
                <a:ea typeface="Tahoma"/>
                <a:cs typeface="Tahoma"/>
              </a:rPr>
              <a:t>a severe substance use disorder, or a co-occurring mental health disorder and a severe substance use disorder,</a:t>
            </a:r>
            <a:r>
              <a:rPr lang="en-US" altLang="en-US" sz="1600" dirty="0">
                <a:ea typeface="Tahoma"/>
                <a:cs typeface="Tahoma"/>
              </a:rPr>
              <a:t> is unable to provide for their basic personal needs for food, clothing or shelter, </a:t>
            </a:r>
            <a:r>
              <a:rPr lang="en-US" altLang="en-US" sz="1600" dirty="0">
                <a:solidFill>
                  <a:srgbClr val="0D0D0D"/>
                </a:solidFill>
                <a:ea typeface="Tahoma"/>
                <a:cs typeface="Tahoma"/>
              </a:rPr>
              <a:t>maintain personal safety, or access necessary medical care</a:t>
            </a:r>
            <a:r>
              <a:rPr lang="en-US" altLang="en-US" sz="1600" dirty="0">
                <a:ea typeface="Tahoma"/>
                <a:cs typeface="Tahoma"/>
              </a:rPr>
              <a:t> [WIC 5008(a)].  </a:t>
            </a:r>
            <a:endParaRPr lang="en-US" altLang="en-US" sz="1600" dirty="0">
              <a:ea typeface="Tahoma" panose="020B0604030504040204" pitchFamily="34" charset="0"/>
              <a:cs typeface="Tahoma" panose="020B0604030504040204" pitchFamily="34" charset="0"/>
            </a:endParaRPr>
          </a:p>
          <a:p>
            <a:pPr marL="383540" lvl="1">
              <a:lnSpc>
                <a:spcPct val="100000"/>
              </a:lnSpc>
            </a:pPr>
            <a:r>
              <a:rPr lang="en-US" altLang="en-US" sz="1600" dirty="0">
                <a:ea typeface="Tahoma"/>
                <a:cs typeface="Tahoma"/>
              </a:rPr>
              <a:t>If a person is able to receive help with food/ shelter/clothing from responsible family members or third parties, then he or she is not considered gravely disabled.  </a:t>
            </a:r>
            <a:r>
              <a:rPr lang="en-US" altLang="en-US" sz="1600" b="1" dirty="0">
                <a:ea typeface="Tahoma"/>
                <a:cs typeface="Tahoma"/>
              </a:rPr>
              <a:t>(This needs to be put in writing.)</a:t>
            </a:r>
          </a:p>
          <a:p>
            <a:pPr marL="383540" lvl="1">
              <a:lnSpc>
                <a:spcPct val="100000"/>
              </a:lnSpc>
            </a:pPr>
            <a:endParaRPr lang="en-US" altLang="en-US" sz="1600" b="1" dirty="0">
              <a:solidFill>
                <a:srgbClr val="404040"/>
              </a:solidFill>
              <a:ea typeface="Tahoma" panose="020B0604030504040204" pitchFamily="34" charset="0"/>
              <a:cs typeface="Tahoma" panose="020B0604030504040204" pitchFamily="34" charset="0"/>
            </a:endParaRPr>
          </a:p>
          <a:p>
            <a:pPr marL="200660" lvl="1" indent="0" algn="ctr">
              <a:lnSpc>
                <a:spcPct val="100000"/>
              </a:lnSpc>
              <a:buNone/>
            </a:pPr>
            <a:r>
              <a:rPr lang="en-US" sz="1600" b="1" dirty="0">
                <a:solidFill>
                  <a:srgbClr val="404040"/>
                </a:solidFill>
                <a:ea typeface="Tahoma"/>
                <a:cs typeface="Tahoma"/>
              </a:rPr>
              <a:t>Homelessness ≠ Gravely Disabled</a:t>
            </a:r>
            <a:endParaRPr lang="en-US" altLang="en-US" sz="1600" b="1" dirty="0">
              <a:solidFill>
                <a:srgbClr val="404040"/>
              </a:solidFill>
              <a:ea typeface="Tahoma"/>
              <a:cs typeface="Tahoma"/>
            </a:endParaRPr>
          </a:p>
          <a:p>
            <a:endParaRPr lang="en-US" dirty="0"/>
          </a:p>
        </p:txBody>
      </p:sp>
      <p:sp>
        <p:nvSpPr>
          <p:cNvPr id="5" name="Slide Number Placeholder 4">
            <a:extLst>
              <a:ext uri="{FF2B5EF4-FFF2-40B4-BE49-F238E27FC236}">
                <a16:creationId xmlns:a16="http://schemas.microsoft.com/office/drawing/2014/main" id="{54B76ABE-13FE-9C59-B386-660F988EDBD9}"/>
              </a:ext>
            </a:extLst>
          </p:cNvPr>
          <p:cNvSpPr>
            <a:spLocks noGrp="1"/>
          </p:cNvSpPr>
          <p:nvPr>
            <p:ph type="sldNum" sz="quarter" idx="11"/>
          </p:nvPr>
        </p:nvSpPr>
        <p:spPr/>
        <p:txBody>
          <a:bodyPr/>
          <a:lstStyle/>
          <a:p>
            <a:r>
              <a:rPr lang="en-US"/>
              <a:t>OC HEALTH CARE AGENCY | </a:t>
            </a:r>
            <a:fld id="{95124EB9-8ED6-204E-BBF7-EB9E1269C42D}" type="slidenum">
              <a:rPr lang="en-US" smtClean="0"/>
              <a:pPr/>
              <a:t>22</a:t>
            </a:fld>
            <a:endParaRPr lang="en-US" dirty="0"/>
          </a:p>
        </p:txBody>
      </p:sp>
    </p:spTree>
    <p:extLst>
      <p:ext uri="{BB962C8B-B14F-4D97-AF65-F5344CB8AC3E}">
        <p14:creationId xmlns:p14="http://schemas.microsoft.com/office/powerpoint/2010/main" val="3034530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A08C-F600-3B16-F07A-39DB6C6ECD1D}"/>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rPr>
              <a:t>Indications of Grave Disability</a:t>
            </a:r>
          </a:p>
        </p:txBody>
      </p:sp>
      <p:sp>
        <p:nvSpPr>
          <p:cNvPr id="3" name="Content Placeholder 2">
            <a:extLst>
              <a:ext uri="{FF2B5EF4-FFF2-40B4-BE49-F238E27FC236}">
                <a16:creationId xmlns:a16="http://schemas.microsoft.com/office/drawing/2014/main" id="{A29BEA92-AD57-7F82-4F0B-6DDC437E878B}"/>
              </a:ext>
            </a:extLst>
          </p:cNvPr>
          <p:cNvSpPr>
            <a:spLocks noGrp="1"/>
          </p:cNvSpPr>
          <p:nvPr>
            <p:ph idx="1"/>
          </p:nvPr>
        </p:nvSpPr>
        <p:spPr/>
        <p:txBody>
          <a:bodyPr/>
          <a:lstStyle/>
          <a:p>
            <a:r>
              <a:rPr lang="en-US" sz="1400" b="1" dirty="0"/>
              <a:t>Food</a:t>
            </a:r>
          </a:p>
          <a:p>
            <a:pPr lvl="1"/>
            <a:r>
              <a:rPr lang="en-US" altLang="en-US" sz="1400" dirty="0">
                <a:ea typeface="Tahoma"/>
                <a:cs typeface="Tahoma"/>
              </a:rPr>
              <a:t>Unable to obtain/ eat food due to mental health disorder, </a:t>
            </a:r>
            <a:r>
              <a:rPr lang="en-US" altLang="en-US" sz="1400" dirty="0">
                <a:solidFill>
                  <a:srgbClr val="0D0D0D"/>
                </a:solidFill>
                <a:ea typeface="Tahoma"/>
                <a:cs typeface="Tahoma"/>
              </a:rPr>
              <a:t>severe substance use disorder (SUD), and/or co-occurring mental health and SUD </a:t>
            </a:r>
            <a:endParaRPr lang="en-US" sz="1400" dirty="0"/>
          </a:p>
          <a:p>
            <a:r>
              <a:rPr lang="en-US" sz="1400" b="1" dirty="0"/>
              <a:t>Clothing</a:t>
            </a:r>
          </a:p>
          <a:p>
            <a:pPr marL="383540" lvl="1">
              <a:lnSpc>
                <a:spcPct val="100000"/>
              </a:lnSpc>
            </a:pPr>
            <a:r>
              <a:rPr lang="en-US" altLang="en-US" sz="1400" dirty="0">
                <a:ea typeface="Tahoma"/>
                <a:cs typeface="Tahoma"/>
              </a:rPr>
              <a:t>Refuses to wear clothing due to a mental health disorder, </a:t>
            </a:r>
            <a:r>
              <a:rPr lang="en-US" altLang="en-US" sz="1400" dirty="0">
                <a:solidFill>
                  <a:srgbClr val="0D0D0D"/>
                </a:solidFill>
                <a:ea typeface="Tahoma"/>
                <a:cs typeface="Tahoma"/>
              </a:rPr>
              <a:t>severe substance use disorder (SUD), and/or co-occurring mental health and SUD </a:t>
            </a:r>
            <a:endParaRPr lang="en-US" altLang="en-US" sz="1400" dirty="0">
              <a:ea typeface="Tahoma" panose="020B0604030504040204" pitchFamily="34" charset="0"/>
              <a:cs typeface="Tahoma" panose="020B0604030504040204" pitchFamily="34" charset="0"/>
            </a:endParaRPr>
          </a:p>
          <a:p>
            <a:pPr marL="383540" lvl="1">
              <a:lnSpc>
                <a:spcPct val="100000"/>
              </a:lnSpc>
            </a:pPr>
            <a:r>
              <a:rPr lang="en-US" altLang="en-US" sz="1400" dirty="0">
                <a:ea typeface="Tahoma" panose="020B0604030504040204" pitchFamily="34" charset="0"/>
                <a:cs typeface="Tahoma" panose="020B0604030504040204" pitchFamily="34" charset="0"/>
              </a:rPr>
              <a:t>Wears clothing that is severely damaged or filthy and/or that is unsuitable for the weather conditions that could represent a health risk.</a:t>
            </a:r>
          </a:p>
          <a:p>
            <a:pPr lvl="1"/>
            <a:r>
              <a:rPr lang="en-US" altLang="en-US" sz="1400" dirty="0">
                <a:solidFill>
                  <a:schemeClr val="accent3"/>
                </a:solidFill>
                <a:ea typeface="Tahoma" panose="020B0604030504040204" pitchFamily="34" charset="0"/>
                <a:cs typeface="Tahoma" panose="020B0604030504040204" pitchFamily="34" charset="0"/>
              </a:rPr>
              <a:t>Note: Odd or unconventional dress may be due to different cultural norms, personal preference and/or poverty not mental illness.</a:t>
            </a:r>
            <a:endParaRPr lang="en-US" sz="1400" dirty="0">
              <a:solidFill>
                <a:schemeClr val="accent3"/>
              </a:solidFill>
            </a:endParaRPr>
          </a:p>
          <a:p>
            <a:r>
              <a:rPr lang="en-US" sz="1400" b="1" dirty="0"/>
              <a:t>Shelter</a:t>
            </a:r>
          </a:p>
          <a:p>
            <a:pPr lvl="1"/>
            <a:r>
              <a:rPr lang="en-US" altLang="en-US" sz="1400" dirty="0">
                <a:ea typeface="Tahoma"/>
                <a:cs typeface="Tahoma"/>
              </a:rPr>
              <a:t>Refuses to seek for or accept shelter provided by other(s) due to a mental health disorder, </a:t>
            </a:r>
            <a:r>
              <a:rPr lang="en-US" altLang="en-US" sz="1400" dirty="0">
                <a:solidFill>
                  <a:srgbClr val="0D0D0D"/>
                </a:solidFill>
                <a:ea typeface="Tahoma"/>
                <a:cs typeface="Tahoma"/>
              </a:rPr>
              <a:t>severe substance use disorder (SUD), and/or co-occurring mental health and SUD </a:t>
            </a:r>
          </a:p>
          <a:p>
            <a:pPr lvl="1"/>
            <a:r>
              <a:rPr lang="en-US" altLang="en-US" sz="1400" dirty="0">
                <a:solidFill>
                  <a:schemeClr val="accent3"/>
                </a:solidFill>
                <a:ea typeface="Tahoma"/>
                <a:cs typeface="Tahoma"/>
              </a:rPr>
              <a:t>Note: A transient lifestyle and/or lack of shelter in and of itself may be due to personal preference or poverty not mental illness.</a:t>
            </a:r>
          </a:p>
          <a:p>
            <a:pPr lvl="1"/>
            <a:endParaRPr lang="en-US" dirty="0"/>
          </a:p>
        </p:txBody>
      </p:sp>
      <p:sp>
        <p:nvSpPr>
          <p:cNvPr id="5" name="Slide Number Placeholder 4">
            <a:extLst>
              <a:ext uri="{FF2B5EF4-FFF2-40B4-BE49-F238E27FC236}">
                <a16:creationId xmlns:a16="http://schemas.microsoft.com/office/drawing/2014/main" id="{3C05989D-C739-64B1-C5D4-A91A11591F67}"/>
              </a:ext>
            </a:extLst>
          </p:cNvPr>
          <p:cNvSpPr>
            <a:spLocks noGrp="1"/>
          </p:cNvSpPr>
          <p:nvPr>
            <p:ph type="sldNum" sz="quarter" idx="11"/>
          </p:nvPr>
        </p:nvSpPr>
        <p:spPr/>
        <p:txBody>
          <a:bodyPr/>
          <a:lstStyle/>
          <a:p>
            <a:r>
              <a:rPr lang="en-US"/>
              <a:t>OC HEALTH CARE AGENCY | </a:t>
            </a:r>
            <a:fld id="{95124EB9-8ED6-204E-BBF7-EB9E1269C42D}" type="slidenum">
              <a:rPr lang="en-US" smtClean="0"/>
              <a:pPr/>
              <a:t>23</a:t>
            </a:fld>
            <a:endParaRPr lang="en-US" dirty="0"/>
          </a:p>
        </p:txBody>
      </p:sp>
    </p:spTree>
    <p:extLst>
      <p:ext uri="{BB962C8B-B14F-4D97-AF65-F5344CB8AC3E}">
        <p14:creationId xmlns:p14="http://schemas.microsoft.com/office/powerpoint/2010/main" val="236370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594E-5713-4D32-4B3A-5B7F033F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96A0A-D1C2-C145-56EE-E91C3CD40C15}"/>
              </a:ext>
            </a:extLst>
          </p:cNvPr>
          <p:cNvSpPr>
            <a:spLocks noGrp="1"/>
          </p:cNvSpPr>
          <p:nvPr>
            <p:ph type="title"/>
          </p:nvPr>
        </p:nvSpPr>
        <p:spPr/>
        <p:txBody>
          <a:bodyPr anchor="ctr">
            <a:normAutofit/>
          </a:bodyPr>
          <a:lstStyle/>
          <a:p>
            <a:r>
              <a:rPr lang="en-US" dirty="0">
                <a:effectLst>
                  <a:outerShdw blurRad="38100" dist="38100" dir="2700000" algn="tl">
                    <a:srgbClr val="000000">
                      <a:alpha val="43137"/>
                    </a:srgbClr>
                  </a:outerShdw>
                </a:effectLst>
              </a:rPr>
              <a:t>Grave Disability in Adults Definitions (cont.)</a:t>
            </a:r>
          </a:p>
        </p:txBody>
      </p:sp>
      <p:graphicFrame>
        <p:nvGraphicFramePr>
          <p:cNvPr id="5" name="Content Placeholder 2">
            <a:extLst>
              <a:ext uri="{FF2B5EF4-FFF2-40B4-BE49-F238E27FC236}">
                <a16:creationId xmlns:a16="http://schemas.microsoft.com/office/drawing/2014/main" id="{362D5D74-1367-DDF3-EB2C-E42EBEA370E2}"/>
              </a:ext>
            </a:extLst>
          </p:cNvPr>
          <p:cNvGraphicFramePr>
            <a:graphicFrameLocks noGrp="1"/>
          </p:cNvGraphicFramePr>
          <p:nvPr>
            <p:ph idx="1"/>
            <p:extLst>
              <p:ext uri="{D42A27DB-BD31-4B8C-83A1-F6EECF244321}">
                <p14:modId xmlns:p14="http://schemas.microsoft.com/office/powerpoint/2010/main" val="488149564"/>
              </p:ext>
            </p:extLst>
          </p:nvPr>
        </p:nvGraphicFramePr>
        <p:xfrm>
          <a:off x="742950" y="1716088"/>
          <a:ext cx="10501313"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ooter Placeholder 3">
            <a:extLst>
              <a:ext uri="{FF2B5EF4-FFF2-40B4-BE49-F238E27FC236}">
                <a16:creationId xmlns:a16="http://schemas.microsoft.com/office/drawing/2014/main" id="{A358DB69-3B6C-4DAF-7590-9A84CBBE004F}"/>
              </a:ext>
            </a:extLst>
          </p:cNvPr>
          <p:cNvSpPr>
            <a:spLocks noGrp="1"/>
          </p:cNvSpPr>
          <p:nvPr>
            <p:ph type="ftr" sz="quarter" idx="10"/>
          </p:nvPr>
        </p:nvSpPr>
        <p:spPr>
          <a:xfrm>
            <a:off x="743240" y="5997121"/>
            <a:ext cx="5992296" cy="365125"/>
          </a:xfrm>
        </p:spPr>
        <p:txBody>
          <a:bodyPr/>
          <a:lstStyle/>
          <a:p>
            <a:r>
              <a:rPr lang="en-US"/>
              <a:t>https://www.ochealthinfo.com/services-programs/mental-health-crisis-recovery/crisis-services/california-senate-bill-43-sb43 </a:t>
            </a:r>
            <a:endParaRPr lang="en-US" dirty="0"/>
          </a:p>
        </p:txBody>
      </p:sp>
      <p:sp>
        <p:nvSpPr>
          <p:cNvPr id="12" name="Slide Number Placeholder 4">
            <a:extLst>
              <a:ext uri="{FF2B5EF4-FFF2-40B4-BE49-F238E27FC236}">
                <a16:creationId xmlns:a16="http://schemas.microsoft.com/office/drawing/2014/main" id="{B86DC53A-C99F-6659-88AF-14256940E889}"/>
              </a:ext>
            </a:extLst>
          </p:cNvPr>
          <p:cNvSpPr>
            <a:spLocks noGrp="1"/>
          </p:cNvSpPr>
          <p:nvPr>
            <p:ph type="sldNum" sz="quarter" idx="11"/>
          </p:nvPr>
        </p:nvSpPr>
        <p:spPr/>
        <p:txBody>
          <a:bodyPr/>
          <a:lstStyle/>
          <a:p>
            <a:pPr>
              <a:spcAft>
                <a:spcPts val="600"/>
              </a:spcAft>
            </a:pPr>
            <a:r>
              <a:rPr lang="en-US"/>
              <a:t>OC HEALTH CARE AGENCY | </a:t>
            </a:r>
            <a:fld id="{95124EB9-8ED6-204E-BBF7-EB9E1269C42D}" type="slidenum">
              <a:rPr lang="en-US" smtClean="0"/>
              <a:pPr>
                <a:spcAft>
                  <a:spcPts val="600"/>
                </a:spcAft>
              </a:pPr>
              <a:t>24</a:t>
            </a:fld>
            <a:endParaRPr lang="en-US"/>
          </a:p>
        </p:txBody>
      </p:sp>
    </p:spTree>
    <p:extLst>
      <p:ext uri="{BB962C8B-B14F-4D97-AF65-F5344CB8AC3E}">
        <p14:creationId xmlns:p14="http://schemas.microsoft.com/office/powerpoint/2010/main" val="260419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EBD5-6746-3A2A-CE93-BE3ACC3A5475}"/>
              </a:ext>
            </a:extLst>
          </p:cNvPr>
          <p:cNvSpPr>
            <a:spLocks noGrp="1"/>
          </p:cNvSpPr>
          <p:nvPr>
            <p:ph type="title"/>
          </p:nvPr>
        </p:nvSpPr>
        <p:spPr/>
        <p:txBody>
          <a:bodyPr/>
          <a:lstStyle/>
          <a:p>
            <a:r>
              <a:rPr lang="en-US" alt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Indications of Grave Disability</a:t>
            </a:r>
            <a:br>
              <a:rPr lang="en-US" alt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alt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Minors</a:t>
            </a:r>
            <a:endParaRPr lang="en-US" sz="3600" dirty="0"/>
          </a:p>
        </p:txBody>
      </p:sp>
      <p:sp>
        <p:nvSpPr>
          <p:cNvPr id="3" name="Content Placeholder 2">
            <a:extLst>
              <a:ext uri="{FF2B5EF4-FFF2-40B4-BE49-F238E27FC236}">
                <a16:creationId xmlns:a16="http://schemas.microsoft.com/office/drawing/2014/main" id="{B605D1C4-6ADA-8662-CEEC-9EA13C2805C1}"/>
              </a:ext>
            </a:extLst>
          </p:cNvPr>
          <p:cNvSpPr>
            <a:spLocks noGrp="1"/>
          </p:cNvSpPr>
          <p:nvPr>
            <p:ph idx="1"/>
          </p:nvPr>
        </p:nvSpPr>
        <p:spPr/>
        <p:txBody>
          <a:bodyPr/>
          <a:lstStyle/>
          <a:p>
            <a:r>
              <a:rPr lang="en-US" b="1" dirty="0">
                <a:ea typeface="Tahoma"/>
                <a:cs typeface="Tahoma"/>
              </a:rPr>
              <a:t>WIC 5585.25  </a:t>
            </a:r>
          </a:p>
          <a:p>
            <a:r>
              <a:rPr lang="en-US" dirty="0">
                <a:ea typeface="Tahoma"/>
                <a:cs typeface="Tahoma"/>
              </a:rPr>
              <a:t>“Gravely disabled minor” means a minor who, as a result of a mental disorder, is unable to use the elements of life that are essential to health, safety, and development, including food, clothing, and shelter, even though provided to the minor by others. </a:t>
            </a:r>
            <a:r>
              <a:rPr lang="en-US" b="1" dirty="0">
                <a:ea typeface="Tahoma"/>
                <a:cs typeface="Tahoma"/>
              </a:rPr>
              <a:t>Intellectual disability, epilepsy, or other developmental disabilities, alcoholism, other drug abuse, or repeated antisocial behavior do not, by themselves, constitute a mental disorder.</a:t>
            </a:r>
          </a:p>
          <a:p>
            <a:pPr marL="0" indent="0">
              <a:buNone/>
            </a:pPr>
            <a:r>
              <a:rPr lang="en-US" sz="1000" i="1" dirty="0">
                <a:ea typeface="Tahoma"/>
                <a:cs typeface="Tahoma"/>
              </a:rPr>
              <a:t>(Amended by Stats. 2012, Ch. 457, Sec. 53. (SB 1381) Effective January 1, 2013.) </a:t>
            </a:r>
            <a:endParaRPr lang="en-US" sz="1000" dirty="0">
              <a:ea typeface="Tahoma"/>
              <a:cs typeface="Tahoma"/>
            </a:endParaRPr>
          </a:p>
          <a:p>
            <a:endParaRPr lang="en-US" dirty="0"/>
          </a:p>
        </p:txBody>
      </p:sp>
      <p:sp>
        <p:nvSpPr>
          <p:cNvPr id="5" name="Slide Number Placeholder 4">
            <a:extLst>
              <a:ext uri="{FF2B5EF4-FFF2-40B4-BE49-F238E27FC236}">
                <a16:creationId xmlns:a16="http://schemas.microsoft.com/office/drawing/2014/main" id="{2C15BAF2-68A8-E42D-ED79-7846A28FB2D7}"/>
              </a:ext>
            </a:extLst>
          </p:cNvPr>
          <p:cNvSpPr>
            <a:spLocks noGrp="1"/>
          </p:cNvSpPr>
          <p:nvPr>
            <p:ph type="sldNum" sz="quarter" idx="11"/>
          </p:nvPr>
        </p:nvSpPr>
        <p:spPr/>
        <p:txBody>
          <a:bodyPr/>
          <a:lstStyle/>
          <a:p>
            <a:r>
              <a:rPr lang="en-US"/>
              <a:t>OC HEALTH CARE AGENCY | </a:t>
            </a:r>
            <a:fld id="{95124EB9-8ED6-204E-BBF7-EB9E1269C42D}" type="slidenum">
              <a:rPr lang="en-US" smtClean="0"/>
              <a:pPr/>
              <a:t>25</a:t>
            </a:fld>
            <a:endParaRPr lang="en-US" dirty="0"/>
          </a:p>
        </p:txBody>
      </p:sp>
    </p:spTree>
    <p:extLst>
      <p:ext uri="{BB962C8B-B14F-4D97-AF65-F5344CB8AC3E}">
        <p14:creationId xmlns:p14="http://schemas.microsoft.com/office/powerpoint/2010/main" val="413141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B492-4528-9D10-005C-5F8F84DDE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CF001-388C-F339-96BB-2FEFC2FA128C}"/>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Patients’ rights advocacy services (</a:t>
            </a:r>
            <a:r>
              <a:rPr lang="en-US" sz="360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pras</a:t>
            </a:r>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endParaRPr lang="en-US" sz="3600" dirty="0"/>
          </a:p>
        </p:txBody>
      </p:sp>
      <p:sp>
        <p:nvSpPr>
          <p:cNvPr id="3" name="Content Placeholder 2">
            <a:extLst>
              <a:ext uri="{FF2B5EF4-FFF2-40B4-BE49-F238E27FC236}">
                <a16:creationId xmlns:a16="http://schemas.microsoft.com/office/drawing/2014/main" id="{841857BE-A8AC-4169-A399-7AF3ECA9E883}"/>
              </a:ext>
            </a:extLst>
          </p:cNvPr>
          <p:cNvSpPr>
            <a:spLocks noGrp="1"/>
          </p:cNvSpPr>
          <p:nvPr>
            <p:ph idx="1"/>
          </p:nvPr>
        </p:nvSpPr>
        <p:spPr>
          <a:xfrm>
            <a:off x="661596" y="1657898"/>
            <a:ext cx="10501303" cy="3943806"/>
          </a:xfrm>
        </p:spPr>
        <p:txBody>
          <a:bodyPr/>
          <a:lstStyle/>
          <a:p>
            <a:pPr marL="0" indent="0">
              <a:buNone/>
            </a:pPr>
            <a:r>
              <a:rPr lang="en-US" sz="2400" dirty="0">
                <a:ea typeface="Tahoma" panose="020B0604030504040204" pitchFamily="34" charset="0"/>
                <a:cs typeface="Times New Roman" panose="02020603050405020304" pitchFamily="18" charset="0"/>
              </a:rPr>
              <a:t>Section 3</a:t>
            </a:r>
          </a:p>
          <a:p>
            <a:endParaRPr lang="en-US" dirty="0"/>
          </a:p>
        </p:txBody>
      </p:sp>
      <p:sp>
        <p:nvSpPr>
          <p:cNvPr id="5" name="Slide Number Placeholder 4">
            <a:extLst>
              <a:ext uri="{FF2B5EF4-FFF2-40B4-BE49-F238E27FC236}">
                <a16:creationId xmlns:a16="http://schemas.microsoft.com/office/drawing/2014/main" id="{004E7EBE-C969-AC47-370F-3F5757B19E3C}"/>
              </a:ext>
            </a:extLst>
          </p:cNvPr>
          <p:cNvSpPr>
            <a:spLocks noGrp="1"/>
          </p:cNvSpPr>
          <p:nvPr>
            <p:ph type="sldNum" sz="quarter" idx="11"/>
          </p:nvPr>
        </p:nvSpPr>
        <p:spPr/>
        <p:txBody>
          <a:bodyPr/>
          <a:lstStyle/>
          <a:p>
            <a:r>
              <a:rPr lang="en-US"/>
              <a:t>OC HEALTH CARE AGENCY | </a:t>
            </a:r>
            <a:fld id="{95124EB9-8ED6-204E-BBF7-EB9E1269C42D}" type="slidenum">
              <a:rPr lang="en-US" smtClean="0"/>
              <a:pPr/>
              <a:t>26</a:t>
            </a:fld>
            <a:endParaRPr lang="en-US" dirty="0"/>
          </a:p>
        </p:txBody>
      </p:sp>
    </p:spTree>
    <p:extLst>
      <p:ext uri="{BB962C8B-B14F-4D97-AF65-F5344CB8AC3E}">
        <p14:creationId xmlns:p14="http://schemas.microsoft.com/office/powerpoint/2010/main" val="3029199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30D3-B474-A73C-87F5-DCF733BFF086}"/>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WHAT IS PATIENTS’ RIGHTS ADVOCACY</a:t>
            </a:r>
            <a:br>
              <a:rPr lang="en-US" sz="3600" b="1"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US" sz="3200"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“Expressed Interest” vs. “Best Interest”</a:t>
            </a:r>
            <a:endParaRPr lang="en-US" sz="3200" dirty="0">
              <a:latin typeface="+mn-lt"/>
            </a:endParaRPr>
          </a:p>
        </p:txBody>
      </p:sp>
      <p:sp>
        <p:nvSpPr>
          <p:cNvPr id="3" name="Content Placeholder 2">
            <a:extLst>
              <a:ext uri="{FF2B5EF4-FFF2-40B4-BE49-F238E27FC236}">
                <a16:creationId xmlns:a16="http://schemas.microsoft.com/office/drawing/2014/main" id="{16AFABD7-8DB2-2B5D-508A-F887306E30E6}"/>
              </a:ext>
            </a:extLst>
          </p:cNvPr>
          <p:cNvSpPr>
            <a:spLocks noGrp="1"/>
          </p:cNvSpPr>
          <p:nvPr>
            <p:ph idx="1"/>
          </p:nvPr>
        </p:nvSpPr>
        <p:spPr/>
        <p:txBody>
          <a:bodyPr/>
          <a:lstStyle/>
          <a:p>
            <a:r>
              <a:rPr lang="en-US" dirty="0">
                <a:ea typeface="Tahoma" panose="020B0604030504040204" pitchFamily="34" charset="0"/>
                <a:cs typeface="Tahoma" panose="020B0604030504040204" pitchFamily="34" charset="0"/>
              </a:rPr>
              <a:t>Advocacy is the process of promoting and representing patients’ rights and interests through direct assistance, monitoring, training and policy review. </a:t>
            </a:r>
          </a:p>
          <a:p>
            <a:pPr marL="0" indent="0">
              <a:buNone/>
            </a:pPr>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Advocates ensure that the statutory and constitutional rights of recipients of mental health services are respected. </a:t>
            </a:r>
          </a:p>
          <a:p>
            <a:pPr marL="0" indent="0">
              <a:buNone/>
            </a:pPr>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The Patients’ Rights Advocate represents the “Expressed Interest” of the patient and acts as the patient’s voice when needed. </a:t>
            </a:r>
          </a:p>
          <a:p>
            <a:endParaRPr lang="en-US" dirty="0"/>
          </a:p>
        </p:txBody>
      </p:sp>
      <p:sp>
        <p:nvSpPr>
          <p:cNvPr id="5" name="Slide Number Placeholder 4">
            <a:extLst>
              <a:ext uri="{FF2B5EF4-FFF2-40B4-BE49-F238E27FC236}">
                <a16:creationId xmlns:a16="http://schemas.microsoft.com/office/drawing/2014/main" id="{139987B5-5AF0-125C-7EFC-0602066DB76B}"/>
              </a:ext>
            </a:extLst>
          </p:cNvPr>
          <p:cNvSpPr>
            <a:spLocks noGrp="1"/>
          </p:cNvSpPr>
          <p:nvPr>
            <p:ph type="sldNum" sz="quarter" idx="11"/>
          </p:nvPr>
        </p:nvSpPr>
        <p:spPr/>
        <p:txBody>
          <a:bodyPr/>
          <a:lstStyle/>
          <a:p>
            <a:r>
              <a:rPr lang="en-US"/>
              <a:t>OC HEALTH CARE AGENCY | </a:t>
            </a:r>
            <a:fld id="{95124EB9-8ED6-204E-BBF7-EB9E1269C42D}" type="slidenum">
              <a:rPr lang="en-US" smtClean="0"/>
              <a:pPr/>
              <a:t>27</a:t>
            </a:fld>
            <a:endParaRPr lang="en-US" dirty="0"/>
          </a:p>
        </p:txBody>
      </p:sp>
    </p:spTree>
    <p:extLst>
      <p:ext uri="{BB962C8B-B14F-4D97-AF65-F5344CB8AC3E}">
        <p14:creationId xmlns:p14="http://schemas.microsoft.com/office/powerpoint/2010/main" val="219763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9FA3-448A-EDAF-2CB9-9AF6C68B520E}"/>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ROLE OF THE PATIENTS’  RIGHTS ADVOCATE</a:t>
            </a:r>
            <a:b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REGARDING LEGAL HOLDS: </a:t>
            </a:r>
            <a:endParaRPr lang="en-US" sz="3600" dirty="0"/>
          </a:p>
        </p:txBody>
      </p:sp>
      <p:sp>
        <p:nvSpPr>
          <p:cNvPr id="3" name="Content Placeholder 2">
            <a:extLst>
              <a:ext uri="{FF2B5EF4-FFF2-40B4-BE49-F238E27FC236}">
                <a16:creationId xmlns:a16="http://schemas.microsoft.com/office/drawing/2014/main" id="{98F37B3D-CF63-D4DA-7F21-72E426665864}"/>
              </a:ext>
            </a:extLst>
          </p:cNvPr>
          <p:cNvSpPr>
            <a:spLocks noGrp="1"/>
          </p:cNvSpPr>
          <p:nvPr>
            <p:ph idx="1"/>
          </p:nvPr>
        </p:nvSpPr>
        <p:spPr/>
        <p:txBody>
          <a:bodyPr/>
          <a:lstStyle/>
          <a:p>
            <a:pPr>
              <a:lnSpc>
                <a:spcPct val="90000"/>
              </a:lnSpc>
            </a:pPr>
            <a:r>
              <a:rPr lang="en-US" altLang="en-US" dirty="0">
                <a:ea typeface="Tahoma" panose="020B0604030504040204" pitchFamily="34" charset="0"/>
                <a:cs typeface="Tahoma" panose="020B0604030504040204" pitchFamily="34" charset="0"/>
              </a:rPr>
              <a:t>Monitor all LPS Designated Psychiatric Units for compliance with Patients’ Rights statutes and regulations.  </a:t>
            </a:r>
          </a:p>
          <a:p>
            <a:pPr>
              <a:lnSpc>
                <a:spcPct val="90000"/>
              </a:lnSpc>
            </a:pPr>
            <a:endParaRPr lang="en-US" altLang="en-US" dirty="0">
              <a:ea typeface="Tahoma" panose="020B0604030504040204" pitchFamily="34" charset="0"/>
              <a:cs typeface="Tahoma" panose="020B0604030504040204" pitchFamily="34" charset="0"/>
            </a:endParaRPr>
          </a:p>
          <a:p>
            <a:pPr>
              <a:lnSpc>
                <a:spcPct val="90000"/>
              </a:lnSpc>
            </a:pPr>
            <a:r>
              <a:rPr lang="en-US" altLang="en-US" dirty="0">
                <a:ea typeface="Tahoma" panose="020B0604030504040204" pitchFamily="34" charset="0"/>
                <a:cs typeface="Tahoma" panose="020B0604030504040204" pitchFamily="34" charset="0"/>
              </a:rPr>
              <a:t>Audit LPS holds to ensure criteria is appropriately documented.</a:t>
            </a:r>
          </a:p>
          <a:p>
            <a:pPr>
              <a:lnSpc>
                <a:spcPct val="90000"/>
              </a:lnSpc>
            </a:pPr>
            <a:endParaRPr lang="en-US" altLang="en-US" dirty="0">
              <a:ea typeface="Tahoma" panose="020B0604030504040204" pitchFamily="34" charset="0"/>
              <a:cs typeface="Tahoma" panose="020B0604030504040204" pitchFamily="34" charset="0"/>
            </a:endParaRPr>
          </a:p>
          <a:p>
            <a:pPr>
              <a:lnSpc>
                <a:spcPct val="90000"/>
              </a:lnSpc>
            </a:pPr>
            <a:r>
              <a:rPr lang="en-US" altLang="en-US" dirty="0">
                <a:ea typeface="Tahoma" panose="020B0604030504040204" pitchFamily="34" charset="0"/>
                <a:cs typeface="Tahoma" panose="020B0604030504040204" pitchFamily="34" charset="0"/>
              </a:rPr>
              <a:t>Review timeliness of the legal holds in accordance with LPS law.</a:t>
            </a:r>
          </a:p>
          <a:p>
            <a:pPr>
              <a:lnSpc>
                <a:spcPct val="90000"/>
              </a:lnSpc>
            </a:pPr>
            <a:endParaRPr lang="en-US" altLang="en-US" dirty="0">
              <a:ea typeface="Tahoma" panose="020B0604030504040204" pitchFamily="34" charset="0"/>
              <a:cs typeface="Tahoma" panose="020B0604030504040204" pitchFamily="34" charset="0"/>
            </a:endParaRPr>
          </a:p>
          <a:p>
            <a:pPr>
              <a:lnSpc>
                <a:spcPct val="90000"/>
              </a:lnSpc>
            </a:pPr>
            <a:r>
              <a:rPr lang="en-US" altLang="en-US" dirty="0">
                <a:ea typeface="Tahoma" panose="020B0604030504040204" pitchFamily="34" charset="0"/>
                <a:cs typeface="Tahoma" panose="020B0604030504040204" pitchFamily="34" charset="0"/>
              </a:rPr>
              <a:t>Ensure due process requirements are followed and in compliance for all legal holds.</a:t>
            </a:r>
          </a:p>
          <a:p>
            <a:endParaRPr lang="en-US" dirty="0"/>
          </a:p>
        </p:txBody>
      </p:sp>
      <p:sp>
        <p:nvSpPr>
          <p:cNvPr id="5" name="Slide Number Placeholder 4">
            <a:extLst>
              <a:ext uri="{FF2B5EF4-FFF2-40B4-BE49-F238E27FC236}">
                <a16:creationId xmlns:a16="http://schemas.microsoft.com/office/drawing/2014/main" id="{F0F7F3A4-FBEF-A003-8C7A-2C5787DF010F}"/>
              </a:ext>
            </a:extLst>
          </p:cNvPr>
          <p:cNvSpPr>
            <a:spLocks noGrp="1"/>
          </p:cNvSpPr>
          <p:nvPr>
            <p:ph type="sldNum" sz="quarter" idx="11"/>
          </p:nvPr>
        </p:nvSpPr>
        <p:spPr/>
        <p:txBody>
          <a:bodyPr/>
          <a:lstStyle/>
          <a:p>
            <a:r>
              <a:rPr lang="en-US"/>
              <a:t>OC HEALTH CARE AGENCY | </a:t>
            </a:r>
            <a:fld id="{95124EB9-8ED6-204E-BBF7-EB9E1269C42D}" type="slidenum">
              <a:rPr lang="en-US" smtClean="0"/>
              <a:pPr/>
              <a:t>28</a:t>
            </a:fld>
            <a:endParaRPr lang="en-US" dirty="0"/>
          </a:p>
        </p:txBody>
      </p:sp>
    </p:spTree>
    <p:extLst>
      <p:ext uri="{BB962C8B-B14F-4D97-AF65-F5344CB8AC3E}">
        <p14:creationId xmlns:p14="http://schemas.microsoft.com/office/powerpoint/2010/main" val="119623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25D2-7463-77D8-F940-D3AEB8F0020D}"/>
              </a:ext>
            </a:extLst>
          </p:cNvPr>
          <p:cNvSpPr>
            <a:spLocks noGrp="1"/>
          </p:cNvSpPr>
          <p:nvPr>
            <p:ph type="title"/>
          </p:nvPr>
        </p:nvSpPr>
        <p:spPr/>
        <p:txBody>
          <a:bodyPr/>
          <a:lstStyle/>
          <a:p>
            <a: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Psychiatric Hospitals</a:t>
            </a:r>
            <a:r>
              <a:rPr lang="en-US" sz="3600" spc="-3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Minors </a:t>
            </a:r>
            <a:b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3600" spc="-2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Patient Rights</a:t>
            </a:r>
            <a:endParaRPr lang="en-US" sz="3600" dirty="0"/>
          </a:p>
        </p:txBody>
      </p:sp>
      <p:sp>
        <p:nvSpPr>
          <p:cNvPr id="3" name="Content Placeholder 2">
            <a:extLst>
              <a:ext uri="{FF2B5EF4-FFF2-40B4-BE49-F238E27FC236}">
                <a16:creationId xmlns:a16="http://schemas.microsoft.com/office/drawing/2014/main" id="{2430B3AD-C254-827B-E518-526A7BF42B3F}"/>
              </a:ext>
            </a:extLst>
          </p:cNvPr>
          <p:cNvSpPr>
            <a:spLocks noGrp="1"/>
          </p:cNvSpPr>
          <p:nvPr>
            <p:ph idx="1"/>
          </p:nvPr>
        </p:nvSpPr>
        <p:spPr/>
        <p:txBody>
          <a:bodyPr/>
          <a:lstStyle/>
          <a:p>
            <a:pPr marL="469900" marR="5080" indent="-457200">
              <a:spcBef>
                <a:spcPts val="105"/>
              </a:spcBef>
              <a:buClr>
                <a:schemeClr val="accent2"/>
              </a:buClr>
              <a:buSzPct val="94230"/>
              <a:tabLst>
                <a:tab pos="287020" algn="l"/>
              </a:tabLst>
              <a:defRPr/>
            </a:pPr>
            <a:r>
              <a:rPr lang="en-US" dirty="0">
                <a:solidFill>
                  <a:prstClr val="black"/>
                </a:solidFill>
                <a:ea typeface="Tahoma"/>
                <a:cs typeface="Tahoma"/>
              </a:rPr>
              <a:t>A</a:t>
            </a:r>
            <a:r>
              <a:rPr lang="en-US" spc="-55" dirty="0">
                <a:solidFill>
                  <a:prstClr val="black"/>
                </a:solidFill>
                <a:ea typeface="Tahoma"/>
                <a:cs typeface="Tahoma"/>
              </a:rPr>
              <a:t> </a:t>
            </a:r>
            <a:r>
              <a:rPr lang="en-US" spc="-5" dirty="0">
                <a:solidFill>
                  <a:prstClr val="black"/>
                </a:solidFill>
                <a:ea typeface="Tahoma"/>
                <a:cs typeface="Tahoma"/>
              </a:rPr>
              <a:t>minor</a:t>
            </a:r>
            <a:r>
              <a:rPr lang="en-US" spc="-105" dirty="0">
                <a:solidFill>
                  <a:prstClr val="black"/>
                </a:solidFill>
                <a:ea typeface="Tahoma"/>
                <a:cs typeface="Tahoma"/>
              </a:rPr>
              <a:t> </a:t>
            </a:r>
            <a:r>
              <a:rPr lang="en-US" dirty="0">
                <a:solidFill>
                  <a:prstClr val="black"/>
                </a:solidFill>
                <a:ea typeface="Tahoma"/>
                <a:cs typeface="Tahoma"/>
              </a:rPr>
              <a:t>has</a:t>
            </a:r>
            <a:r>
              <a:rPr lang="en-US" spc="-140" dirty="0">
                <a:solidFill>
                  <a:prstClr val="black"/>
                </a:solidFill>
                <a:ea typeface="Tahoma"/>
                <a:cs typeface="Tahoma"/>
              </a:rPr>
              <a:t> </a:t>
            </a:r>
            <a:r>
              <a:rPr lang="en-US" dirty="0">
                <a:solidFill>
                  <a:prstClr val="black"/>
                </a:solidFill>
                <a:ea typeface="Tahoma"/>
                <a:cs typeface="Tahoma"/>
              </a:rPr>
              <a:t>a</a:t>
            </a:r>
            <a:r>
              <a:rPr lang="en-US" spc="-120" dirty="0">
                <a:solidFill>
                  <a:prstClr val="black"/>
                </a:solidFill>
                <a:ea typeface="Tahoma"/>
                <a:cs typeface="Tahoma"/>
              </a:rPr>
              <a:t> </a:t>
            </a:r>
            <a:r>
              <a:rPr lang="en-US" spc="-10" dirty="0">
                <a:solidFill>
                  <a:prstClr val="black"/>
                </a:solidFill>
                <a:ea typeface="Tahoma"/>
                <a:cs typeface="Tahoma"/>
              </a:rPr>
              <a:t>right</a:t>
            </a:r>
            <a:r>
              <a:rPr lang="en-US" spc="-100" dirty="0">
                <a:solidFill>
                  <a:prstClr val="black"/>
                </a:solidFill>
                <a:ea typeface="Tahoma"/>
                <a:cs typeface="Tahoma"/>
              </a:rPr>
              <a:t> </a:t>
            </a:r>
            <a:r>
              <a:rPr lang="en-US" spc="-20" dirty="0">
                <a:solidFill>
                  <a:prstClr val="black"/>
                </a:solidFill>
                <a:ea typeface="Tahoma"/>
                <a:cs typeface="Tahoma"/>
              </a:rPr>
              <a:t>to</a:t>
            </a:r>
            <a:r>
              <a:rPr lang="en-US" spc="-165" dirty="0">
                <a:solidFill>
                  <a:prstClr val="black"/>
                </a:solidFill>
                <a:ea typeface="Tahoma"/>
                <a:cs typeface="Tahoma"/>
              </a:rPr>
              <a:t> </a:t>
            </a:r>
            <a:r>
              <a:rPr lang="en-US" dirty="0">
                <a:solidFill>
                  <a:prstClr val="black"/>
                </a:solidFill>
                <a:ea typeface="Tahoma"/>
                <a:cs typeface="Tahoma"/>
              </a:rPr>
              <a:t>an </a:t>
            </a:r>
            <a:r>
              <a:rPr lang="en-US" b="1" spc="-5" dirty="0">
                <a:solidFill>
                  <a:prstClr val="black"/>
                </a:solidFill>
                <a:ea typeface="Tahoma"/>
                <a:cs typeface="Tahoma"/>
              </a:rPr>
              <a:t>independent clinical </a:t>
            </a:r>
            <a:r>
              <a:rPr lang="en-US" b="1" spc="-10" dirty="0">
                <a:solidFill>
                  <a:prstClr val="black"/>
                </a:solidFill>
                <a:ea typeface="Tahoma"/>
                <a:cs typeface="Tahoma"/>
              </a:rPr>
              <a:t>review</a:t>
            </a:r>
            <a:r>
              <a:rPr lang="en-US" spc="-10" dirty="0">
                <a:solidFill>
                  <a:prstClr val="black"/>
                </a:solidFill>
                <a:ea typeface="Tahoma"/>
                <a:cs typeface="Tahoma"/>
              </a:rPr>
              <a:t> </a:t>
            </a:r>
            <a:endParaRPr lang="en-US" spc="-15" dirty="0">
              <a:solidFill>
                <a:prstClr val="black"/>
              </a:solidFill>
              <a:ea typeface="Tahoma"/>
              <a:cs typeface="Tahoma"/>
            </a:endParaRPr>
          </a:p>
          <a:p>
            <a:pPr marL="927100" marR="5080" lvl="1" indent="-457200">
              <a:spcBef>
                <a:spcPts val="105"/>
              </a:spcBef>
              <a:buClr>
                <a:schemeClr val="accent2"/>
              </a:buClr>
              <a:buSzPct val="94230"/>
              <a:tabLst>
                <a:tab pos="287020" algn="l"/>
              </a:tabLst>
              <a:defRPr/>
            </a:pPr>
            <a:r>
              <a:rPr lang="en-US" sz="1600" spc="-15" dirty="0">
                <a:solidFill>
                  <a:prstClr val="black"/>
                </a:solidFill>
                <a:ea typeface="Tahoma"/>
                <a:cs typeface="Tahoma"/>
              </a:rPr>
              <a:t>Completed by a</a:t>
            </a:r>
            <a:r>
              <a:rPr lang="en-US" sz="1600" dirty="0">
                <a:solidFill>
                  <a:prstClr val="black"/>
                </a:solidFill>
                <a:ea typeface="Tahoma"/>
                <a:cs typeface="Tahoma"/>
              </a:rPr>
              <a:t> </a:t>
            </a:r>
            <a:r>
              <a:rPr lang="en-US" sz="1600" spc="-10" dirty="0">
                <a:solidFill>
                  <a:prstClr val="black"/>
                </a:solidFill>
                <a:ea typeface="Tahoma"/>
                <a:cs typeface="Tahoma"/>
              </a:rPr>
              <a:t>psychiatrist  trained </a:t>
            </a:r>
            <a:r>
              <a:rPr lang="en-US" sz="1600" spc="-5" dirty="0">
                <a:solidFill>
                  <a:prstClr val="black"/>
                </a:solidFill>
                <a:ea typeface="Tahoma"/>
                <a:cs typeface="Tahoma"/>
              </a:rPr>
              <a:t>in </a:t>
            </a:r>
            <a:r>
              <a:rPr lang="en-US" sz="1600" spc="-15" dirty="0">
                <a:solidFill>
                  <a:prstClr val="black"/>
                </a:solidFill>
                <a:ea typeface="Tahoma"/>
                <a:cs typeface="Tahoma"/>
              </a:rPr>
              <a:t>working </a:t>
            </a:r>
            <a:r>
              <a:rPr lang="en-US" sz="1600" dirty="0">
                <a:solidFill>
                  <a:prstClr val="black"/>
                </a:solidFill>
                <a:ea typeface="Tahoma"/>
                <a:cs typeface="Tahoma"/>
              </a:rPr>
              <a:t>with </a:t>
            </a:r>
            <a:r>
              <a:rPr lang="en-US" sz="1600" spc="-10" dirty="0">
                <a:solidFill>
                  <a:prstClr val="black"/>
                </a:solidFill>
                <a:ea typeface="Tahoma"/>
                <a:cs typeface="Tahoma"/>
              </a:rPr>
              <a:t>adolescents </a:t>
            </a:r>
          </a:p>
          <a:p>
            <a:pPr marL="927100" marR="5080" lvl="1" indent="-457200">
              <a:spcBef>
                <a:spcPts val="105"/>
              </a:spcBef>
              <a:buClr>
                <a:schemeClr val="accent2"/>
              </a:buClr>
              <a:buSzPct val="94230"/>
              <a:tabLst>
                <a:tab pos="287020" algn="l"/>
              </a:tabLst>
              <a:defRPr/>
            </a:pPr>
            <a:r>
              <a:rPr lang="en-US" sz="1600" spc="-5" dirty="0">
                <a:solidFill>
                  <a:prstClr val="black"/>
                </a:solidFill>
                <a:ea typeface="Tahoma"/>
                <a:cs typeface="Tahoma"/>
              </a:rPr>
              <a:t>Must be </a:t>
            </a:r>
            <a:r>
              <a:rPr lang="en-US" sz="1600" dirty="0">
                <a:solidFill>
                  <a:prstClr val="black"/>
                </a:solidFill>
                <a:ea typeface="Tahoma"/>
                <a:cs typeface="Tahoma"/>
              </a:rPr>
              <a:t>a </a:t>
            </a:r>
            <a:r>
              <a:rPr lang="en-US" sz="1600" spc="-10" dirty="0">
                <a:solidFill>
                  <a:prstClr val="black"/>
                </a:solidFill>
                <a:ea typeface="Tahoma"/>
                <a:cs typeface="Tahoma"/>
              </a:rPr>
              <a:t>neutral </a:t>
            </a:r>
            <a:r>
              <a:rPr lang="en-US" sz="1600" spc="-40" dirty="0">
                <a:solidFill>
                  <a:prstClr val="black"/>
                </a:solidFill>
                <a:ea typeface="Tahoma"/>
                <a:cs typeface="Tahoma"/>
              </a:rPr>
              <a:t>party </a:t>
            </a:r>
            <a:r>
              <a:rPr lang="en-US" sz="1600" dirty="0">
                <a:solidFill>
                  <a:prstClr val="black"/>
                </a:solidFill>
                <a:ea typeface="Tahoma"/>
                <a:cs typeface="Tahoma"/>
              </a:rPr>
              <a:t>and able </a:t>
            </a:r>
            <a:r>
              <a:rPr lang="en-US" sz="1600" spc="-15" dirty="0">
                <a:solidFill>
                  <a:prstClr val="black"/>
                </a:solidFill>
                <a:ea typeface="Tahoma"/>
                <a:cs typeface="Tahoma"/>
              </a:rPr>
              <a:t>to </a:t>
            </a:r>
            <a:r>
              <a:rPr lang="en-US" sz="1600" dirty="0">
                <a:solidFill>
                  <a:prstClr val="black"/>
                </a:solidFill>
                <a:ea typeface="Tahoma"/>
                <a:cs typeface="Tahoma"/>
              </a:rPr>
              <a:t>assess </a:t>
            </a:r>
            <a:r>
              <a:rPr lang="en-US" sz="1600" spc="-5" dirty="0">
                <a:solidFill>
                  <a:prstClr val="black"/>
                </a:solidFill>
                <a:ea typeface="Tahoma"/>
                <a:cs typeface="Tahoma"/>
              </a:rPr>
              <a:t>the </a:t>
            </a:r>
            <a:r>
              <a:rPr lang="en-US" sz="1600" spc="-15" dirty="0">
                <a:solidFill>
                  <a:prstClr val="black"/>
                </a:solidFill>
                <a:ea typeface="Tahoma"/>
                <a:cs typeface="Tahoma"/>
              </a:rPr>
              <a:t>minor’s</a:t>
            </a:r>
            <a:r>
              <a:rPr lang="en-US" sz="1600" spc="-270" dirty="0">
                <a:solidFill>
                  <a:prstClr val="black"/>
                </a:solidFill>
                <a:ea typeface="Tahoma"/>
                <a:cs typeface="Tahoma"/>
              </a:rPr>
              <a:t> </a:t>
            </a:r>
            <a:r>
              <a:rPr lang="en-US" sz="1600" spc="-5" dirty="0">
                <a:solidFill>
                  <a:prstClr val="black"/>
                </a:solidFill>
                <a:ea typeface="Tahoma"/>
                <a:cs typeface="Tahoma"/>
              </a:rPr>
              <a:t>need </a:t>
            </a:r>
            <a:r>
              <a:rPr lang="en-US" sz="1600" spc="-10" dirty="0">
                <a:solidFill>
                  <a:prstClr val="black"/>
                </a:solidFill>
                <a:ea typeface="Tahoma"/>
                <a:cs typeface="Tahoma"/>
              </a:rPr>
              <a:t>for </a:t>
            </a:r>
            <a:r>
              <a:rPr lang="en-US" sz="1600" dirty="0">
                <a:solidFill>
                  <a:prstClr val="black"/>
                </a:solidFill>
                <a:ea typeface="Tahoma"/>
                <a:cs typeface="Tahoma"/>
              </a:rPr>
              <a:t>further </a:t>
            </a:r>
            <a:r>
              <a:rPr lang="en-US" sz="1600" spc="-5" dirty="0">
                <a:solidFill>
                  <a:prstClr val="black"/>
                </a:solidFill>
                <a:ea typeface="Tahoma"/>
                <a:cs typeface="Tahoma"/>
              </a:rPr>
              <a:t>inpatient </a:t>
            </a:r>
            <a:r>
              <a:rPr lang="en-US" sz="1600" spc="-10" dirty="0">
                <a:solidFill>
                  <a:prstClr val="black"/>
                </a:solidFill>
                <a:ea typeface="Tahoma"/>
                <a:cs typeface="Tahoma"/>
              </a:rPr>
              <a:t>treatment</a:t>
            </a:r>
          </a:p>
          <a:p>
            <a:pPr marL="469900" marR="5080" lvl="0" indent="-457200">
              <a:lnSpc>
                <a:spcPct val="100000"/>
              </a:lnSpc>
              <a:spcBef>
                <a:spcPts val="105"/>
              </a:spcBef>
              <a:buClr>
                <a:schemeClr val="accent2"/>
              </a:buClr>
              <a:buSzPct val="94230"/>
              <a:tabLst>
                <a:tab pos="287020" algn="l"/>
              </a:tabLst>
              <a:defRPr/>
            </a:pPr>
            <a:endParaRPr lang="en-US" spc="-10" dirty="0">
              <a:solidFill>
                <a:prstClr val="black"/>
              </a:solidFill>
              <a:ea typeface="Tahoma" panose="020B0604030504040204" pitchFamily="34" charset="0"/>
              <a:cs typeface="Tahoma" panose="020B0604030504040204" pitchFamily="34" charset="0"/>
            </a:endParaRPr>
          </a:p>
          <a:p>
            <a:pPr marL="469900" marR="5080" indent="-457200">
              <a:spcBef>
                <a:spcPts val="105"/>
              </a:spcBef>
              <a:buClr>
                <a:schemeClr val="accent2"/>
              </a:buClr>
              <a:buSzPct val="94230"/>
              <a:tabLst>
                <a:tab pos="287020" algn="l"/>
              </a:tabLst>
              <a:defRPr/>
            </a:pPr>
            <a:r>
              <a:rPr lang="en-US" spc="-15" dirty="0">
                <a:solidFill>
                  <a:prstClr val="black"/>
                </a:solidFill>
                <a:ea typeface="Tahoma"/>
                <a:cs typeface="Tahoma"/>
              </a:rPr>
              <a:t>Any </a:t>
            </a:r>
            <a:r>
              <a:rPr lang="en-US" spc="-5" dirty="0">
                <a:solidFill>
                  <a:prstClr val="black"/>
                </a:solidFill>
                <a:ea typeface="Tahoma"/>
                <a:cs typeface="Tahoma"/>
              </a:rPr>
              <a:t>individual under</a:t>
            </a:r>
            <a:r>
              <a:rPr lang="en-US" spc="-290" dirty="0">
                <a:solidFill>
                  <a:prstClr val="black"/>
                </a:solidFill>
                <a:ea typeface="Tahoma"/>
                <a:cs typeface="Tahoma"/>
              </a:rPr>
              <a:t>  </a:t>
            </a:r>
            <a:r>
              <a:rPr lang="en-US" spc="-5" dirty="0">
                <a:solidFill>
                  <a:prstClr val="black"/>
                </a:solidFill>
                <a:ea typeface="Tahoma"/>
                <a:cs typeface="Tahoma"/>
              </a:rPr>
              <a:t>the </a:t>
            </a:r>
            <a:r>
              <a:rPr lang="en-US" spc="-25" dirty="0">
                <a:solidFill>
                  <a:prstClr val="black"/>
                </a:solidFill>
                <a:ea typeface="Tahoma"/>
                <a:cs typeface="Tahoma"/>
              </a:rPr>
              <a:t>age </a:t>
            </a:r>
            <a:r>
              <a:rPr lang="en-US" dirty="0">
                <a:solidFill>
                  <a:prstClr val="black"/>
                </a:solidFill>
                <a:ea typeface="Tahoma"/>
                <a:cs typeface="Tahoma"/>
              </a:rPr>
              <a:t>of 16, </a:t>
            </a:r>
            <a:r>
              <a:rPr lang="en-US" spc="-5" dirty="0">
                <a:solidFill>
                  <a:prstClr val="black"/>
                </a:solidFill>
                <a:ea typeface="Tahoma"/>
                <a:cs typeface="Tahoma"/>
              </a:rPr>
              <a:t>cannot be </a:t>
            </a:r>
            <a:r>
              <a:rPr lang="en-US" dirty="0">
                <a:solidFill>
                  <a:prstClr val="black"/>
                </a:solidFill>
                <a:ea typeface="Tahoma"/>
                <a:cs typeface="Tahoma"/>
              </a:rPr>
              <a:t>held with adults </a:t>
            </a:r>
            <a:r>
              <a:rPr lang="en-US" spc="-15" dirty="0">
                <a:solidFill>
                  <a:prstClr val="black"/>
                </a:solidFill>
                <a:ea typeface="Tahoma"/>
                <a:cs typeface="Tahoma"/>
              </a:rPr>
              <a:t>receiving</a:t>
            </a:r>
            <a:r>
              <a:rPr lang="en-US" spc="-310" dirty="0">
                <a:solidFill>
                  <a:prstClr val="black"/>
                </a:solidFill>
                <a:ea typeface="Tahoma"/>
                <a:cs typeface="Tahoma"/>
              </a:rPr>
              <a:t>  </a:t>
            </a:r>
            <a:r>
              <a:rPr lang="en-US" dirty="0">
                <a:solidFill>
                  <a:prstClr val="black"/>
                </a:solidFill>
                <a:ea typeface="Tahoma"/>
                <a:cs typeface="Tahoma"/>
              </a:rPr>
              <a:t>LPS </a:t>
            </a:r>
            <a:r>
              <a:rPr lang="en-US" spc="-10" dirty="0">
                <a:solidFill>
                  <a:prstClr val="black"/>
                </a:solidFill>
                <a:ea typeface="Tahoma"/>
                <a:cs typeface="Tahoma"/>
              </a:rPr>
              <a:t>treatment</a:t>
            </a:r>
            <a:endParaRPr lang="en-US" dirty="0">
              <a:solidFill>
                <a:prstClr val="black"/>
              </a:solidFill>
              <a:ea typeface="Tahoma"/>
              <a:cs typeface="Tahoma"/>
            </a:endParaRPr>
          </a:p>
          <a:p>
            <a:endParaRPr lang="en-US" dirty="0"/>
          </a:p>
        </p:txBody>
      </p:sp>
      <p:sp>
        <p:nvSpPr>
          <p:cNvPr id="5" name="Slide Number Placeholder 4">
            <a:extLst>
              <a:ext uri="{FF2B5EF4-FFF2-40B4-BE49-F238E27FC236}">
                <a16:creationId xmlns:a16="http://schemas.microsoft.com/office/drawing/2014/main" id="{1404F1B9-A019-36A5-C7B5-D62DE47FA5BE}"/>
              </a:ext>
            </a:extLst>
          </p:cNvPr>
          <p:cNvSpPr>
            <a:spLocks noGrp="1"/>
          </p:cNvSpPr>
          <p:nvPr>
            <p:ph type="sldNum" sz="quarter" idx="11"/>
          </p:nvPr>
        </p:nvSpPr>
        <p:spPr/>
        <p:txBody>
          <a:bodyPr/>
          <a:lstStyle/>
          <a:p>
            <a:r>
              <a:rPr lang="en-US"/>
              <a:t>OC HEALTH CARE AGENCY | </a:t>
            </a:r>
            <a:fld id="{95124EB9-8ED6-204E-BBF7-EB9E1269C42D}" type="slidenum">
              <a:rPr lang="en-US" smtClean="0"/>
              <a:pPr/>
              <a:t>29</a:t>
            </a:fld>
            <a:endParaRPr lang="en-US" dirty="0"/>
          </a:p>
        </p:txBody>
      </p:sp>
    </p:spTree>
    <p:extLst>
      <p:ext uri="{BB962C8B-B14F-4D97-AF65-F5344CB8AC3E}">
        <p14:creationId xmlns:p14="http://schemas.microsoft.com/office/powerpoint/2010/main" val="422717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934E-6638-055A-C20E-A6198C164649}"/>
              </a:ext>
            </a:extLst>
          </p:cNvPr>
          <p:cNvSpPr>
            <a:spLocks noGrp="1"/>
          </p:cNvSpPr>
          <p:nvPr>
            <p:ph type="title"/>
          </p:nvPr>
        </p:nvSpPr>
        <p:spPr/>
        <p:txBody>
          <a:bodyPr/>
          <a:lstStyle/>
          <a:p>
            <a:r>
              <a:rPr lang="en-US" sz="32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History of Lanterman-Petris-Short (LPS) Act </a:t>
            </a:r>
            <a:endParaRPr lang="en-US" dirty="0"/>
          </a:p>
        </p:txBody>
      </p:sp>
      <p:sp>
        <p:nvSpPr>
          <p:cNvPr id="3" name="Content Placeholder 2">
            <a:extLst>
              <a:ext uri="{FF2B5EF4-FFF2-40B4-BE49-F238E27FC236}">
                <a16:creationId xmlns:a16="http://schemas.microsoft.com/office/drawing/2014/main" id="{8B507CCB-7822-7C1D-D9B3-992C4F53FD07}"/>
              </a:ext>
            </a:extLst>
          </p:cNvPr>
          <p:cNvSpPr>
            <a:spLocks noGrp="1"/>
          </p:cNvSpPr>
          <p:nvPr>
            <p:ph idx="1"/>
          </p:nvPr>
        </p:nvSpPr>
        <p:spPr>
          <a:xfrm>
            <a:off x="677925" y="1372818"/>
            <a:ext cx="10501303" cy="3943806"/>
          </a:xfrm>
        </p:spPr>
        <p:txBody>
          <a:bodyPr/>
          <a:lstStyle/>
          <a:p>
            <a:pPr marL="0" indent="0">
              <a:buNone/>
            </a:pPr>
            <a:r>
              <a:rPr lang="en-US" sz="2400" dirty="0">
                <a:ea typeface="Tahoma" panose="020B0604030504040204" pitchFamily="34" charset="0"/>
                <a:cs typeface="Times New Roman" panose="02020603050405020304" pitchFamily="18" charset="0"/>
              </a:rPr>
              <a:t>Section 1</a:t>
            </a:r>
          </a:p>
          <a:p>
            <a:endParaRPr lang="en-US" dirty="0"/>
          </a:p>
        </p:txBody>
      </p:sp>
      <p:sp>
        <p:nvSpPr>
          <p:cNvPr id="5" name="Slide Number Placeholder 4">
            <a:extLst>
              <a:ext uri="{FF2B5EF4-FFF2-40B4-BE49-F238E27FC236}">
                <a16:creationId xmlns:a16="http://schemas.microsoft.com/office/drawing/2014/main" id="{DA0FCB3B-9AD1-2ECE-977A-9AF8CC23660A}"/>
              </a:ext>
            </a:extLst>
          </p:cNvPr>
          <p:cNvSpPr>
            <a:spLocks noGrp="1"/>
          </p:cNvSpPr>
          <p:nvPr>
            <p:ph type="sldNum" sz="quarter" idx="11"/>
          </p:nvPr>
        </p:nvSpPr>
        <p:spPr/>
        <p:txBody>
          <a:bodyPr/>
          <a:lstStyle/>
          <a:p>
            <a:r>
              <a:rPr lang="en-US"/>
              <a:t>OC HEALTH CARE AGENCY | </a:t>
            </a:r>
            <a:fld id="{95124EB9-8ED6-204E-BBF7-EB9E1269C42D}" type="slidenum">
              <a:rPr lang="en-US" smtClean="0"/>
              <a:pPr/>
              <a:t>3</a:t>
            </a:fld>
            <a:endParaRPr lang="en-US" dirty="0"/>
          </a:p>
        </p:txBody>
      </p:sp>
    </p:spTree>
    <p:extLst>
      <p:ext uri="{BB962C8B-B14F-4D97-AF65-F5344CB8AC3E}">
        <p14:creationId xmlns:p14="http://schemas.microsoft.com/office/powerpoint/2010/main" val="132073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2D9C-ABBC-E31E-4866-A406BAD6AEB8}"/>
              </a:ext>
            </a:extLst>
          </p:cNvPr>
          <p:cNvSpPr>
            <a:spLocks noGrp="1"/>
          </p:cNvSpPr>
          <p:nvPr>
            <p:ph type="title"/>
          </p:nvPr>
        </p:nvSpPr>
        <p:spPr/>
        <p:txBody>
          <a:bodyPr/>
          <a:lstStyle/>
          <a:p>
            <a:r>
              <a:rPr lang="en-US" sz="3600" spc="-5" dirty="0">
                <a:effectLst>
                  <a:outerShdw blurRad="38100" dist="38100" dir="2700000" algn="tl">
                    <a:srgbClr val="000000">
                      <a:alpha val="43137"/>
                    </a:srgbClr>
                  </a:outerShdw>
                </a:effectLst>
                <a:ea typeface="Tahoma"/>
                <a:cs typeface="Tahoma"/>
              </a:rPr>
              <a:t>Minor's Additional Rights in a Psychiatric Hospital </a:t>
            </a:r>
            <a:endParaRPr lang="en-US" sz="3600" dirty="0"/>
          </a:p>
        </p:txBody>
      </p:sp>
      <p:sp>
        <p:nvSpPr>
          <p:cNvPr id="3" name="Content Placeholder 2">
            <a:extLst>
              <a:ext uri="{FF2B5EF4-FFF2-40B4-BE49-F238E27FC236}">
                <a16:creationId xmlns:a16="http://schemas.microsoft.com/office/drawing/2014/main" id="{A26DC984-7B0A-B61B-1499-A0A0E36CEF4E}"/>
              </a:ext>
            </a:extLst>
          </p:cNvPr>
          <p:cNvSpPr>
            <a:spLocks noGrp="1"/>
          </p:cNvSpPr>
          <p:nvPr>
            <p:ph idx="1"/>
          </p:nvPr>
        </p:nvSpPr>
        <p:spPr/>
        <p:txBody>
          <a:bodyPr/>
          <a:lstStyle/>
          <a:p>
            <a:pPr marL="12700" marR="265430">
              <a:lnSpc>
                <a:spcPct val="80000"/>
              </a:lnSpc>
              <a:spcBef>
                <a:spcPts val="625"/>
              </a:spcBef>
              <a:buClr>
                <a:schemeClr val="accent2"/>
              </a:buClr>
              <a:buSzPct val="93181"/>
              <a:tabLst>
                <a:tab pos="287020" algn="l"/>
                <a:tab pos="287655" algn="l"/>
              </a:tabLst>
              <a:defRPr/>
            </a:pPr>
            <a:r>
              <a:rPr lang="en-US" b="1" spc="-100" dirty="0">
                <a:solidFill>
                  <a:prstClr val="black"/>
                </a:solidFill>
                <a:ea typeface="Tahoma"/>
                <a:cs typeface="Tahoma"/>
              </a:rPr>
              <a:t>To </a:t>
            </a:r>
            <a:r>
              <a:rPr lang="en-US" b="1" spc="-25" dirty="0">
                <a:solidFill>
                  <a:prstClr val="black"/>
                </a:solidFill>
                <a:ea typeface="Tahoma"/>
                <a:cs typeface="Tahoma"/>
              </a:rPr>
              <a:t>receive </a:t>
            </a:r>
            <a:r>
              <a:rPr lang="en-US" b="1" spc="-5" dirty="0">
                <a:solidFill>
                  <a:prstClr val="black"/>
                </a:solidFill>
                <a:ea typeface="Tahoma"/>
                <a:cs typeface="Tahoma"/>
              </a:rPr>
              <a:t>a </a:t>
            </a:r>
            <a:r>
              <a:rPr lang="en-US" b="1" spc="-10" dirty="0">
                <a:solidFill>
                  <a:prstClr val="black"/>
                </a:solidFill>
                <a:ea typeface="Tahoma"/>
                <a:cs typeface="Tahoma"/>
              </a:rPr>
              <a:t>clinical </a:t>
            </a:r>
            <a:r>
              <a:rPr lang="en-US" b="1" spc="-5" dirty="0">
                <a:solidFill>
                  <a:prstClr val="black"/>
                </a:solidFill>
                <a:ea typeface="Tahoma"/>
                <a:cs typeface="Tahoma"/>
              </a:rPr>
              <a:t>evaluation </a:t>
            </a:r>
            <a:r>
              <a:rPr lang="en-US" b="1" spc="-10" dirty="0">
                <a:solidFill>
                  <a:prstClr val="black"/>
                </a:solidFill>
                <a:ea typeface="Tahoma"/>
                <a:cs typeface="Tahoma"/>
              </a:rPr>
              <a:t>from </a:t>
            </a:r>
            <a:r>
              <a:rPr lang="en-US" b="1" spc="-5" dirty="0">
                <a:solidFill>
                  <a:prstClr val="black"/>
                </a:solidFill>
                <a:ea typeface="Tahoma"/>
                <a:cs typeface="Tahoma"/>
              </a:rPr>
              <a:t>a  multidisciplinary </a:t>
            </a:r>
            <a:r>
              <a:rPr lang="en-US" b="1" spc="-15" dirty="0">
                <a:solidFill>
                  <a:prstClr val="black"/>
                </a:solidFill>
                <a:ea typeface="Tahoma"/>
                <a:cs typeface="Tahoma"/>
              </a:rPr>
              <a:t>team</a:t>
            </a:r>
            <a:r>
              <a:rPr lang="en-US" spc="-15" dirty="0">
                <a:solidFill>
                  <a:prstClr val="black"/>
                </a:solidFill>
                <a:ea typeface="Tahoma"/>
                <a:cs typeface="Tahoma"/>
              </a:rPr>
              <a:t> </a:t>
            </a:r>
            <a:r>
              <a:rPr lang="en-US" spc="-5" dirty="0">
                <a:solidFill>
                  <a:prstClr val="black"/>
                </a:solidFill>
                <a:ea typeface="Tahoma"/>
                <a:cs typeface="Tahoma"/>
              </a:rPr>
              <a:t>that assesses </a:t>
            </a:r>
            <a:r>
              <a:rPr lang="en-US" spc="-10" dirty="0">
                <a:solidFill>
                  <a:prstClr val="black"/>
                </a:solidFill>
                <a:ea typeface="Tahoma"/>
                <a:cs typeface="Tahoma"/>
              </a:rPr>
              <a:t>the minor’s biopsychosocial factors </a:t>
            </a:r>
            <a:r>
              <a:rPr lang="en-US" spc="-20" dirty="0">
                <a:solidFill>
                  <a:prstClr val="black"/>
                </a:solidFill>
                <a:ea typeface="Tahoma"/>
                <a:cs typeface="Tahoma"/>
              </a:rPr>
              <a:t>and how </a:t>
            </a:r>
            <a:r>
              <a:rPr lang="en-US" spc="-5" dirty="0">
                <a:solidFill>
                  <a:prstClr val="black"/>
                </a:solidFill>
                <a:ea typeface="Tahoma"/>
                <a:cs typeface="Tahoma"/>
              </a:rPr>
              <a:t>they </a:t>
            </a:r>
            <a:r>
              <a:rPr lang="en-US" spc="-20" dirty="0">
                <a:solidFill>
                  <a:prstClr val="black"/>
                </a:solidFill>
                <a:ea typeface="Tahoma"/>
                <a:cs typeface="Tahoma"/>
              </a:rPr>
              <a:t>may </a:t>
            </a:r>
            <a:r>
              <a:rPr lang="en-US" spc="-10" dirty="0">
                <a:solidFill>
                  <a:prstClr val="black"/>
                </a:solidFill>
                <a:ea typeface="Tahoma"/>
                <a:cs typeface="Tahoma"/>
              </a:rPr>
              <a:t>present </a:t>
            </a:r>
            <a:r>
              <a:rPr lang="en-US" spc="-5" dirty="0">
                <a:solidFill>
                  <a:prstClr val="black"/>
                </a:solidFill>
                <a:ea typeface="Tahoma"/>
                <a:cs typeface="Tahoma"/>
              </a:rPr>
              <a:t>a </a:t>
            </a:r>
            <a:r>
              <a:rPr lang="en-US" spc="-10" dirty="0">
                <a:solidFill>
                  <a:prstClr val="black"/>
                </a:solidFill>
                <a:ea typeface="Tahoma"/>
                <a:cs typeface="Tahoma"/>
              </a:rPr>
              <a:t>problem </a:t>
            </a:r>
            <a:endParaRPr lang="en-US" b="1" dirty="0">
              <a:solidFill>
                <a:prstClr val="black"/>
              </a:solidFill>
              <a:ea typeface="Tahoma"/>
              <a:cs typeface="Tahoma"/>
            </a:endParaRPr>
          </a:p>
          <a:p>
            <a:pPr marL="12700" marR="265430">
              <a:lnSpc>
                <a:spcPct val="80000"/>
              </a:lnSpc>
              <a:spcBef>
                <a:spcPts val="625"/>
              </a:spcBef>
              <a:tabLst>
                <a:tab pos="287020" algn="l"/>
                <a:tab pos="287655" algn="l"/>
              </a:tabLst>
              <a:defRPr/>
            </a:pPr>
            <a:endParaRPr lang="en-US" spc="-5" dirty="0">
              <a:solidFill>
                <a:prstClr val="black"/>
              </a:solidFill>
              <a:ea typeface="Tahoma"/>
              <a:cs typeface="Tahoma"/>
            </a:endParaRPr>
          </a:p>
          <a:p>
            <a:pPr marL="12700" marR="265430" lvl="0">
              <a:lnSpc>
                <a:spcPct val="80000"/>
              </a:lnSpc>
              <a:spcBef>
                <a:spcPts val="625"/>
              </a:spcBef>
              <a:tabLst>
                <a:tab pos="287020" algn="l"/>
                <a:tab pos="287655" algn="l"/>
              </a:tabLst>
              <a:defRPr/>
            </a:pPr>
            <a:r>
              <a:rPr lang="en-US" spc="-5" dirty="0">
                <a:solidFill>
                  <a:prstClr val="black"/>
                </a:solidFill>
                <a:ea typeface="Tahoma"/>
                <a:cs typeface="Tahoma"/>
              </a:rPr>
              <a:t>Evaluation must </a:t>
            </a:r>
            <a:r>
              <a:rPr lang="en-US" spc="-10" dirty="0">
                <a:solidFill>
                  <a:prstClr val="black"/>
                </a:solidFill>
                <a:ea typeface="Tahoma"/>
                <a:cs typeface="Tahoma"/>
              </a:rPr>
              <a:t>include </a:t>
            </a:r>
            <a:r>
              <a:rPr lang="en-US" spc="-5" dirty="0">
                <a:solidFill>
                  <a:prstClr val="black"/>
                </a:solidFill>
                <a:ea typeface="Tahoma"/>
                <a:cs typeface="Tahoma"/>
              </a:rPr>
              <a:t>an assessment of  </a:t>
            </a:r>
            <a:r>
              <a:rPr lang="en-US" spc="-35" dirty="0">
                <a:solidFill>
                  <a:prstClr val="black"/>
                </a:solidFill>
                <a:ea typeface="Tahoma"/>
                <a:cs typeface="Tahoma"/>
              </a:rPr>
              <a:t>family and </a:t>
            </a:r>
            <a:r>
              <a:rPr lang="en-US" spc="-10" dirty="0">
                <a:solidFill>
                  <a:prstClr val="black"/>
                </a:solidFill>
                <a:ea typeface="Tahoma"/>
                <a:cs typeface="Tahoma"/>
              </a:rPr>
              <a:t>living environment</a:t>
            </a:r>
            <a:r>
              <a:rPr lang="en-US" spc="-5" dirty="0">
                <a:solidFill>
                  <a:prstClr val="black"/>
                </a:solidFill>
                <a:ea typeface="Tahoma"/>
                <a:cs typeface="Tahoma"/>
              </a:rPr>
              <a:t> </a:t>
            </a:r>
          </a:p>
          <a:p>
            <a:pPr marL="12700" marR="265430" lvl="0">
              <a:lnSpc>
                <a:spcPct val="80000"/>
              </a:lnSpc>
              <a:spcBef>
                <a:spcPts val="625"/>
              </a:spcBef>
              <a:tabLst>
                <a:tab pos="287020" algn="l"/>
                <a:tab pos="287655" algn="l"/>
              </a:tabLst>
              <a:defRPr/>
            </a:pPr>
            <a:endParaRPr lang="en-US" spc="-5" dirty="0">
              <a:solidFill>
                <a:prstClr val="black"/>
              </a:solidFill>
              <a:ea typeface="Tahoma"/>
              <a:cs typeface="Tahoma"/>
            </a:endParaRPr>
          </a:p>
          <a:p>
            <a:pPr marL="12700" marR="265430" lvl="0">
              <a:lnSpc>
                <a:spcPct val="80000"/>
              </a:lnSpc>
              <a:spcBef>
                <a:spcPts val="625"/>
              </a:spcBef>
              <a:tabLst>
                <a:tab pos="287020" algn="l"/>
                <a:tab pos="287655" algn="l"/>
              </a:tabLst>
              <a:defRPr/>
            </a:pPr>
            <a:r>
              <a:rPr lang="en-US" b="1" spc="-5" dirty="0">
                <a:solidFill>
                  <a:prstClr val="black"/>
                </a:solidFill>
                <a:ea typeface="Tahoma"/>
                <a:cs typeface="Tahoma"/>
              </a:rPr>
              <a:t>A </a:t>
            </a:r>
            <a:r>
              <a:rPr lang="en-US" b="1" spc="-10" dirty="0">
                <a:solidFill>
                  <a:prstClr val="black"/>
                </a:solidFill>
                <a:ea typeface="Tahoma"/>
                <a:cs typeface="Tahoma"/>
              </a:rPr>
              <a:t>professional </a:t>
            </a:r>
            <a:r>
              <a:rPr lang="en-US" b="1" spc="-15" dirty="0">
                <a:solidFill>
                  <a:prstClr val="black"/>
                </a:solidFill>
                <a:ea typeface="Tahoma"/>
                <a:cs typeface="Tahoma"/>
              </a:rPr>
              <a:t>who </a:t>
            </a:r>
            <a:r>
              <a:rPr lang="en-US" b="1" spc="-10" dirty="0">
                <a:solidFill>
                  <a:prstClr val="black"/>
                </a:solidFill>
                <a:ea typeface="Tahoma"/>
                <a:cs typeface="Tahoma"/>
              </a:rPr>
              <a:t>is </a:t>
            </a:r>
            <a:r>
              <a:rPr lang="en-US" b="1" dirty="0">
                <a:solidFill>
                  <a:prstClr val="black"/>
                </a:solidFill>
                <a:ea typeface="Tahoma"/>
                <a:cs typeface="Tahoma"/>
              </a:rPr>
              <a:t>qualified </a:t>
            </a:r>
            <a:r>
              <a:rPr lang="en-US" b="1" spc="-20" dirty="0">
                <a:solidFill>
                  <a:prstClr val="black"/>
                </a:solidFill>
                <a:ea typeface="Tahoma"/>
                <a:cs typeface="Tahoma"/>
              </a:rPr>
              <a:t>to </a:t>
            </a:r>
            <a:r>
              <a:rPr lang="en-US" b="1" spc="-25" dirty="0">
                <a:solidFill>
                  <a:prstClr val="black"/>
                </a:solidFill>
                <a:ea typeface="Tahoma"/>
                <a:cs typeface="Tahoma"/>
              </a:rPr>
              <a:t>work </a:t>
            </a:r>
            <a:r>
              <a:rPr lang="en-US" b="1" spc="-5" dirty="0">
                <a:solidFill>
                  <a:prstClr val="black"/>
                </a:solidFill>
                <a:ea typeface="Tahoma"/>
                <a:cs typeface="Tahoma"/>
              </a:rPr>
              <a:t>with</a:t>
            </a:r>
            <a:r>
              <a:rPr lang="en-US" b="1" spc="-245" dirty="0">
                <a:solidFill>
                  <a:prstClr val="black"/>
                </a:solidFill>
                <a:ea typeface="Tahoma"/>
                <a:cs typeface="Tahoma"/>
              </a:rPr>
              <a:t> </a:t>
            </a:r>
            <a:r>
              <a:rPr lang="en-US" b="1" spc="-5" dirty="0">
                <a:solidFill>
                  <a:prstClr val="black"/>
                </a:solidFill>
                <a:ea typeface="Tahoma"/>
                <a:cs typeface="Tahoma"/>
              </a:rPr>
              <a:t>minors must </a:t>
            </a:r>
            <a:r>
              <a:rPr lang="en-US" b="1" spc="-15" dirty="0">
                <a:solidFill>
                  <a:prstClr val="black"/>
                </a:solidFill>
                <a:ea typeface="Tahoma"/>
                <a:cs typeface="Tahoma"/>
              </a:rPr>
              <a:t>conduct </a:t>
            </a:r>
            <a:r>
              <a:rPr lang="en-US" b="1" spc="-10" dirty="0">
                <a:solidFill>
                  <a:prstClr val="black"/>
                </a:solidFill>
                <a:ea typeface="Tahoma"/>
                <a:cs typeface="Tahoma"/>
              </a:rPr>
              <a:t>the</a:t>
            </a:r>
            <a:r>
              <a:rPr lang="en-US" b="1" spc="-285" dirty="0">
                <a:solidFill>
                  <a:prstClr val="black"/>
                </a:solidFill>
                <a:ea typeface="Tahoma"/>
                <a:cs typeface="Tahoma"/>
              </a:rPr>
              <a:t>  </a:t>
            </a:r>
            <a:r>
              <a:rPr lang="en-US" b="1" spc="-10" dirty="0">
                <a:solidFill>
                  <a:prstClr val="black"/>
                </a:solidFill>
                <a:ea typeface="Tahoma"/>
                <a:cs typeface="Tahoma"/>
              </a:rPr>
              <a:t>evaluation</a:t>
            </a:r>
            <a:endParaRPr lang="en-US" b="1" dirty="0">
              <a:solidFill>
                <a:prstClr val="black"/>
              </a:solidFill>
              <a:ea typeface="Tahoma"/>
              <a:cs typeface="Tahoma"/>
            </a:endParaRPr>
          </a:p>
          <a:p>
            <a:endParaRPr lang="en-US" dirty="0"/>
          </a:p>
        </p:txBody>
      </p:sp>
      <p:sp>
        <p:nvSpPr>
          <p:cNvPr id="5" name="Slide Number Placeholder 4">
            <a:extLst>
              <a:ext uri="{FF2B5EF4-FFF2-40B4-BE49-F238E27FC236}">
                <a16:creationId xmlns:a16="http://schemas.microsoft.com/office/drawing/2014/main" id="{D624C80E-9609-F14F-48C5-DDE643CD9D4C}"/>
              </a:ext>
            </a:extLst>
          </p:cNvPr>
          <p:cNvSpPr>
            <a:spLocks noGrp="1"/>
          </p:cNvSpPr>
          <p:nvPr>
            <p:ph type="sldNum" sz="quarter" idx="11"/>
          </p:nvPr>
        </p:nvSpPr>
        <p:spPr/>
        <p:txBody>
          <a:bodyPr/>
          <a:lstStyle/>
          <a:p>
            <a:r>
              <a:rPr lang="en-US"/>
              <a:t>OC HEALTH CARE AGENCY | </a:t>
            </a:r>
            <a:fld id="{95124EB9-8ED6-204E-BBF7-EB9E1269C42D}" type="slidenum">
              <a:rPr lang="en-US" smtClean="0"/>
              <a:pPr/>
              <a:t>30</a:t>
            </a:fld>
            <a:endParaRPr lang="en-US" dirty="0"/>
          </a:p>
        </p:txBody>
      </p:sp>
    </p:spTree>
    <p:extLst>
      <p:ext uri="{BB962C8B-B14F-4D97-AF65-F5344CB8AC3E}">
        <p14:creationId xmlns:p14="http://schemas.microsoft.com/office/powerpoint/2010/main" val="371119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4EBD5-A264-D532-4C24-38D8549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21256-20A6-7902-6D0D-E96B1EC14E69}"/>
              </a:ext>
            </a:extLst>
          </p:cNvPr>
          <p:cNvSpPr>
            <a:spLocks noGrp="1"/>
          </p:cNvSpPr>
          <p:nvPr>
            <p:ph type="title"/>
          </p:nvPr>
        </p:nvSpPr>
        <p:spPr/>
        <p:txBody>
          <a:bodyPr/>
          <a:lstStyle/>
          <a:p>
            <a:r>
              <a:rPr lang="en-US" sz="3600" spc="0" dirty="0">
                <a:solidFill>
                  <a:schemeClr val="tx2"/>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Completing the New </a:t>
            </a:r>
            <a:r>
              <a:rPr lang="en-US" altLang="en-US" sz="3600"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Application for up to 72-hour Assessment, Evaluation and Crisis Intervention or Placement for Evaluation and Treatment  (5150/5585 form)</a:t>
            </a:r>
            <a:endParaRPr lang="en-US" sz="3600" dirty="0">
              <a:latin typeface="+mn-lt"/>
            </a:endParaRPr>
          </a:p>
        </p:txBody>
      </p:sp>
      <p:sp>
        <p:nvSpPr>
          <p:cNvPr id="3" name="Content Placeholder 2">
            <a:extLst>
              <a:ext uri="{FF2B5EF4-FFF2-40B4-BE49-F238E27FC236}">
                <a16:creationId xmlns:a16="http://schemas.microsoft.com/office/drawing/2014/main" id="{AA4108C4-6EF2-A22E-3A03-E140BA844127}"/>
              </a:ext>
            </a:extLst>
          </p:cNvPr>
          <p:cNvSpPr>
            <a:spLocks noGrp="1"/>
          </p:cNvSpPr>
          <p:nvPr>
            <p:ph idx="1"/>
          </p:nvPr>
        </p:nvSpPr>
        <p:spPr>
          <a:xfrm>
            <a:off x="588117" y="2147756"/>
            <a:ext cx="10501303" cy="3943806"/>
          </a:xfrm>
        </p:spPr>
        <p:txBody>
          <a:bodyPr/>
          <a:lstStyle/>
          <a:p>
            <a:pPr marL="0" indent="0">
              <a:buNone/>
            </a:pPr>
            <a:r>
              <a:rPr lang="en-US" sz="2400" dirty="0">
                <a:ea typeface="Tahoma" panose="020B0604030504040204" pitchFamily="34" charset="0"/>
                <a:cs typeface="Times New Roman" panose="02020603050405020304" pitchFamily="18" charset="0"/>
              </a:rPr>
              <a:t>Section 4</a:t>
            </a:r>
          </a:p>
          <a:p>
            <a:endParaRPr lang="en-US" dirty="0"/>
          </a:p>
        </p:txBody>
      </p:sp>
      <p:sp>
        <p:nvSpPr>
          <p:cNvPr id="5" name="Slide Number Placeholder 4">
            <a:extLst>
              <a:ext uri="{FF2B5EF4-FFF2-40B4-BE49-F238E27FC236}">
                <a16:creationId xmlns:a16="http://schemas.microsoft.com/office/drawing/2014/main" id="{E602C79D-56B1-B818-86FA-C064B28491E3}"/>
              </a:ext>
            </a:extLst>
          </p:cNvPr>
          <p:cNvSpPr>
            <a:spLocks noGrp="1"/>
          </p:cNvSpPr>
          <p:nvPr>
            <p:ph type="sldNum" sz="quarter" idx="11"/>
          </p:nvPr>
        </p:nvSpPr>
        <p:spPr/>
        <p:txBody>
          <a:bodyPr/>
          <a:lstStyle/>
          <a:p>
            <a:r>
              <a:rPr lang="en-US"/>
              <a:t>OC HEALTH CARE AGENCY | </a:t>
            </a:r>
            <a:fld id="{95124EB9-8ED6-204E-BBF7-EB9E1269C42D}" type="slidenum">
              <a:rPr lang="en-US" smtClean="0"/>
              <a:pPr/>
              <a:t>31</a:t>
            </a:fld>
            <a:endParaRPr lang="en-US" dirty="0"/>
          </a:p>
        </p:txBody>
      </p:sp>
    </p:spTree>
    <p:extLst>
      <p:ext uri="{BB962C8B-B14F-4D97-AF65-F5344CB8AC3E}">
        <p14:creationId xmlns:p14="http://schemas.microsoft.com/office/powerpoint/2010/main" val="179572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D5D62-E8B0-FE49-849C-2204885CAE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D62616-5106-9375-5063-C91F97B26678}"/>
              </a:ext>
            </a:extLst>
          </p:cNvPr>
          <p:cNvSpPr>
            <a:spLocks noGrp="1"/>
          </p:cNvSpPr>
          <p:nvPr>
            <p:ph idx="1"/>
          </p:nvPr>
        </p:nvSpPr>
        <p:spPr>
          <a:xfrm>
            <a:off x="723589" y="2446363"/>
            <a:ext cx="10744821" cy="3943806"/>
          </a:xfrm>
        </p:spPr>
        <p:txBody>
          <a:bodyPr vert="horz" lIns="0" tIns="45720" rIns="0" bIns="45720" rtlCol="0" anchor="t">
            <a:noAutofit/>
          </a:bodyPr>
          <a:lstStyle/>
          <a:p>
            <a:pPr marL="0" indent="0" algn="ctr">
              <a:buNone/>
            </a:pPr>
            <a:r>
              <a:rPr lang="en-US" sz="2400" i="1" dirty="0">
                <a:solidFill>
                  <a:schemeClr val="tx2"/>
                </a:solidFill>
                <a:ea typeface="Tahoma" panose="020B0604030504040204" pitchFamily="34" charset="0"/>
                <a:cs typeface="Tahoma" panose="020B0604030504040204" pitchFamily="34" charset="0"/>
              </a:rPr>
              <a:t>The Application for up to 72-hour Assessment, Evaluation, and Crisis Intervention or Placement for Evaluation and Treatment (</a:t>
            </a:r>
            <a:r>
              <a:rPr lang="en-US" sz="2400" dirty="0">
                <a:solidFill>
                  <a:schemeClr val="tx2"/>
                </a:solidFill>
                <a:ea typeface="Tahoma" panose="020B0604030504040204" pitchFamily="34" charset="0"/>
                <a:cs typeface="Tahoma" panose="020B0604030504040204" pitchFamily="34" charset="0"/>
              </a:rPr>
              <a:t>DHCS 1801 03/2026)  5150/5585 form was revised by the Department of Health Care Services (DHCS) effective March 2026. </a:t>
            </a:r>
            <a:endParaRPr lang="en-US" dirty="0">
              <a:solidFill>
                <a:schemeClr val="tx2"/>
              </a:solidFill>
            </a:endParaRPr>
          </a:p>
          <a:p>
            <a:pPr marL="0" indent="0">
              <a:buNone/>
            </a:pP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chemeClr val="tx2"/>
              </a:solidFill>
              <a:latin typeface="Tahoma"/>
              <a:ea typeface="Tahoma"/>
              <a:cs typeface="Tahoma"/>
            </a:endParaRPr>
          </a:p>
        </p:txBody>
      </p:sp>
      <p:sp>
        <p:nvSpPr>
          <p:cNvPr id="9" name="Rectangle 8">
            <a:extLst>
              <a:ext uri="{FF2B5EF4-FFF2-40B4-BE49-F238E27FC236}">
                <a16:creationId xmlns:a16="http://schemas.microsoft.com/office/drawing/2014/main" id="{E02609DE-FDC3-1C61-6D5E-118F14102369}"/>
              </a:ext>
            </a:extLst>
          </p:cNvPr>
          <p:cNvSpPr/>
          <p:nvPr/>
        </p:nvSpPr>
        <p:spPr>
          <a:xfrm>
            <a:off x="1446600" y="685722"/>
            <a:ext cx="8678313" cy="1084912"/>
          </a:xfrm>
          <a:prstGeom prst="rect">
            <a:avLst/>
          </a:prstGeom>
          <a:noFill/>
          <a:ln>
            <a:noFill/>
          </a:ln>
        </p:spPr>
        <p:txBody>
          <a:bodyPr wrap="square" lIns="68580" tIns="34290" rIns="68580" bIns="34290" anchor="t">
            <a:spAutoFit/>
          </a:bodyPr>
          <a:lstStyle/>
          <a:p>
            <a:pPr algn="ctr" defTabSz="342900"/>
            <a:r>
              <a:rPr lang="en-US" sz="3300" dirty="0">
                <a:ln w="22225">
                  <a:noFill/>
                  <a:prstDash val="solid"/>
                </a:ln>
                <a:solidFill>
                  <a:schemeClr val="bg1"/>
                </a:solidFill>
                <a:effectLst>
                  <a:outerShdw blurRad="38100" dist="38100" dir="2700000" algn="tl">
                    <a:srgbClr val="000000">
                      <a:alpha val="43137"/>
                    </a:srgbClr>
                  </a:outerShdw>
                </a:effectLst>
                <a:latin typeface="+mj-lt"/>
                <a:ea typeface="Tahoma"/>
                <a:cs typeface="Tahoma"/>
              </a:rPr>
              <a:t>FORM TO USE: </a:t>
            </a:r>
            <a:endParaRPr lang="en-US" dirty="0">
              <a:solidFill>
                <a:schemeClr val="bg1"/>
              </a:solidFill>
              <a:effectLst>
                <a:outerShdw blurRad="38100" dist="38100" dir="2700000" algn="tl">
                  <a:srgbClr val="000000">
                    <a:alpha val="43137"/>
                  </a:srgbClr>
                </a:outerShdw>
              </a:effectLst>
              <a:latin typeface="+mj-lt"/>
            </a:endParaRPr>
          </a:p>
          <a:p>
            <a:pPr algn="ctr" defTabSz="342900"/>
            <a:r>
              <a:rPr lang="en-US" sz="3300" dirty="0">
                <a:ln w="22225">
                  <a:noFill/>
                  <a:prstDash val="solid"/>
                </a:ln>
                <a:solidFill>
                  <a:schemeClr val="bg1"/>
                </a:solidFill>
                <a:effectLst>
                  <a:outerShdw blurRad="38100" dist="38100" dir="2700000" algn="tl">
                    <a:srgbClr val="000000">
                      <a:alpha val="43137"/>
                    </a:srgbClr>
                  </a:outerShdw>
                </a:effectLst>
                <a:latin typeface="+mj-lt"/>
                <a:ea typeface="Tahoma"/>
                <a:cs typeface="Tahoma"/>
              </a:rPr>
              <a:t>Revised March 2026</a:t>
            </a:r>
          </a:p>
        </p:txBody>
      </p:sp>
    </p:spTree>
    <p:custDataLst>
      <p:tags r:id="rId1"/>
    </p:custDataLst>
    <p:extLst>
      <p:ext uri="{BB962C8B-B14F-4D97-AF65-F5344CB8AC3E}">
        <p14:creationId xmlns:p14="http://schemas.microsoft.com/office/powerpoint/2010/main" val="88735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7733-8413-2968-7521-546F42090B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F4F63C-2883-215E-F61E-9DA0A2B489D9}"/>
              </a:ext>
            </a:extLst>
          </p:cNvPr>
          <p:cNvPicPr>
            <a:picLocks noChangeAspect="1"/>
          </p:cNvPicPr>
          <p:nvPr/>
        </p:nvPicPr>
        <p:blipFill>
          <a:blip r:embed="rId4"/>
          <a:srcRect l="2585" r="2585"/>
          <a:stretch/>
        </p:blipFill>
        <p:spPr>
          <a:xfrm>
            <a:off x="5854536" y="735112"/>
            <a:ext cx="3819270" cy="5175504"/>
          </a:xfrm>
          <a:prstGeom prst="rect">
            <a:avLst/>
          </a:prstGeom>
        </p:spPr>
      </p:pic>
      <p:pic>
        <p:nvPicPr>
          <p:cNvPr id="4" name="Picture 3">
            <a:extLst>
              <a:ext uri="{FF2B5EF4-FFF2-40B4-BE49-F238E27FC236}">
                <a16:creationId xmlns:a16="http://schemas.microsoft.com/office/drawing/2014/main" id="{6D623277-844F-C53C-DD3B-925587D92CAC}"/>
              </a:ext>
            </a:extLst>
          </p:cNvPr>
          <p:cNvPicPr>
            <a:picLocks noChangeAspect="1"/>
          </p:cNvPicPr>
          <p:nvPr/>
        </p:nvPicPr>
        <p:blipFill>
          <a:blip r:embed="rId5"/>
          <a:srcRect l="2257" r="2257"/>
          <a:stretch/>
        </p:blipFill>
        <p:spPr>
          <a:xfrm>
            <a:off x="2035266" y="735112"/>
            <a:ext cx="3819271" cy="5175504"/>
          </a:xfrm>
          <a:prstGeom prst="rect">
            <a:avLst/>
          </a:prstGeom>
        </p:spPr>
      </p:pic>
    </p:spTree>
    <p:custDataLst>
      <p:tags r:id="rId1"/>
    </p:custDataLst>
    <p:extLst>
      <p:ext uri="{BB962C8B-B14F-4D97-AF65-F5344CB8AC3E}">
        <p14:creationId xmlns:p14="http://schemas.microsoft.com/office/powerpoint/2010/main" val="289325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035DA2-58A7-1A97-3DC9-8B5307F090F4}"/>
              </a:ext>
            </a:extLst>
          </p:cNvPr>
          <p:cNvSpPr>
            <a:spLocks noGrp="1"/>
          </p:cNvSpPr>
          <p:nvPr>
            <p:ph type="title"/>
          </p:nvPr>
        </p:nvSpPr>
        <p:spPr>
          <a:xfrm>
            <a:off x="401586" y="493067"/>
            <a:ext cx="6574462" cy="700791"/>
          </a:xfrm>
        </p:spPr>
        <p:txBody>
          <a:bodyPr/>
          <a:lstStyle/>
          <a:p>
            <a:r>
              <a:rPr lang="en-US" sz="3600" dirty="0">
                <a:ln w="6600">
                  <a:noFill/>
                  <a:prstDash val="solid"/>
                </a:ln>
                <a:solidFill>
                  <a:srgbClr val="00B050"/>
                </a:solidFill>
                <a:effectLst>
                  <a:outerShdw dist="38100" dir="2700000" algn="tl" rotWithShape="0">
                    <a:srgbClr val="BD582C"/>
                  </a:outerShdw>
                </a:effectLst>
                <a:ea typeface="Tahoma" panose="020B0604030504040204" pitchFamily="34" charset="0"/>
                <a:cs typeface="Tahoma" panose="020B0604030504040204" pitchFamily="34" charset="0"/>
              </a:rPr>
              <a:t>Overview</a:t>
            </a:r>
            <a:br>
              <a:rPr lang="en-US" b="1" dirty="0">
                <a:ln w="6600">
                  <a:solidFill>
                    <a:srgbClr val="BD582C"/>
                  </a:solidFill>
                  <a:prstDash val="solid"/>
                </a:ln>
                <a:solidFill>
                  <a:srgbClr val="FFFFFF"/>
                </a:solidFill>
                <a:effectLst>
                  <a:outerShdw dist="38100" dir="2700000" algn="tl" rotWithShape="0">
                    <a:srgbClr val="BD582C"/>
                  </a:outerShdw>
                </a:effectLst>
                <a:latin typeface="Tahoma" panose="020B0604030504040204" pitchFamily="34" charset="0"/>
                <a:ea typeface="Tahoma" panose="020B0604030504040204" pitchFamily="34" charset="0"/>
                <a:cs typeface="Tahoma" panose="020B0604030504040204" pitchFamily="34" charset="0"/>
              </a:rPr>
            </a:br>
            <a:br>
              <a:rPr lang="en-US" b="1" dirty="0">
                <a:ln w="6600">
                  <a:solidFill>
                    <a:srgbClr val="BD582C"/>
                  </a:solidFill>
                  <a:prstDash val="solid"/>
                </a:ln>
                <a:solidFill>
                  <a:srgbClr val="FFFFFF"/>
                </a:solidFill>
                <a:effectLst>
                  <a:outerShdw dist="38100" dir="2700000" algn="tl" rotWithShape="0">
                    <a:srgbClr val="BD582C"/>
                  </a:outerShdw>
                </a:effectLst>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7" name="Content Placeholder 6">
            <a:extLst>
              <a:ext uri="{FF2B5EF4-FFF2-40B4-BE49-F238E27FC236}">
                <a16:creationId xmlns:a16="http://schemas.microsoft.com/office/drawing/2014/main" id="{81527096-379C-1FF7-27EB-6F14D0958DFE}"/>
              </a:ext>
            </a:extLst>
          </p:cNvPr>
          <p:cNvSpPr>
            <a:spLocks noGrp="1"/>
          </p:cNvSpPr>
          <p:nvPr>
            <p:ph idx="1"/>
          </p:nvPr>
        </p:nvSpPr>
        <p:spPr>
          <a:xfrm>
            <a:off x="1649476" y="2175838"/>
            <a:ext cx="6047304" cy="3943806"/>
          </a:xfrm>
        </p:spPr>
        <p:txBody>
          <a:bodyPr/>
          <a:lstStyle/>
          <a:p>
            <a:pPr marL="0" indent="0">
              <a:buNone/>
            </a:pPr>
            <a:r>
              <a:rPr lang="en-US" sz="32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5150/5585 FORM</a:t>
            </a:r>
            <a:br>
              <a:rPr lang="en-US" sz="32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32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PAGE 1 of 2</a:t>
            </a:r>
            <a:endParaRPr lang="en-US" sz="3200" dirty="0"/>
          </a:p>
        </p:txBody>
      </p:sp>
      <p:sp>
        <p:nvSpPr>
          <p:cNvPr id="5" name="Slide Number Placeholder 4">
            <a:extLst>
              <a:ext uri="{FF2B5EF4-FFF2-40B4-BE49-F238E27FC236}">
                <a16:creationId xmlns:a16="http://schemas.microsoft.com/office/drawing/2014/main" id="{2F6CEF78-8732-1F2D-705A-A1308D6EB6F8}"/>
              </a:ext>
            </a:extLst>
          </p:cNvPr>
          <p:cNvSpPr>
            <a:spLocks noGrp="1"/>
          </p:cNvSpPr>
          <p:nvPr>
            <p:ph type="sldNum" sz="quarter" idx="11"/>
          </p:nvPr>
        </p:nvSpPr>
        <p:spPr/>
        <p:txBody>
          <a:bodyPr/>
          <a:lstStyle/>
          <a:p>
            <a:r>
              <a:rPr lang="en-US"/>
              <a:t>OC HEALTH CARE AGENCY | </a:t>
            </a:r>
            <a:fld id="{95124EB9-8ED6-204E-BBF7-EB9E1269C42D}" type="slidenum">
              <a:rPr lang="en-US" smtClean="0"/>
              <a:pPr/>
              <a:t>34</a:t>
            </a:fld>
            <a:endParaRPr lang="en-US" dirty="0"/>
          </a:p>
        </p:txBody>
      </p:sp>
      <p:pic>
        <p:nvPicPr>
          <p:cNvPr id="9" name="Content Placeholder 8">
            <a:extLst>
              <a:ext uri="{FF2B5EF4-FFF2-40B4-BE49-F238E27FC236}">
                <a16:creationId xmlns:a16="http://schemas.microsoft.com/office/drawing/2014/main" id="{905CE52D-4E1B-9513-AF40-B55124232AC1}"/>
              </a:ext>
            </a:extLst>
          </p:cNvPr>
          <p:cNvPicPr>
            <a:picLocks noGrp="1" noChangeAspect="1"/>
          </p:cNvPicPr>
          <p:nvPr>
            <p:ph idx="12"/>
          </p:nvPr>
        </p:nvPicPr>
        <p:blipFill>
          <a:blip r:embed="rId2"/>
          <a:srcRect/>
          <a:stretch/>
        </p:blipFill>
        <p:spPr>
          <a:xfrm>
            <a:off x="7220879" y="723900"/>
            <a:ext cx="3812905" cy="4911725"/>
          </a:xfrm>
          <a:prstGeom prst="rect">
            <a:avLst/>
          </a:prstGeom>
        </p:spPr>
      </p:pic>
    </p:spTree>
    <p:extLst>
      <p:ext uri="{BB962C8B-B14F-4D97-AF65-F5344CB8AC3E}">
        <p14:creationId xmlns:p14="http://schemas.microsoft.com/office/powerpoint/2010/main" val="380190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A35BFA-C591-6804-473A-B923E4767E47}"/>
              </a:ext>
            </a:extLst>
          </p:cNvPr>
          <p:cNvSpPr>
            <a:spLocks noGrp="1"/>
          </p:cNvSpPr>
          <p:nvPr>
            <p:ph type="title"/>
          </p:nvPr>
        </p:nvSpPr>
        <p:spPr>
          <a:xfrm>
            <a:off x="836612" y="457200"/>
            <a:ext cx="4453845" cy="1600200"/>
          </a:xfrm>
        </p:spPr>
        <p:txBody>
          <a:bodyPr/>
          <a:lstStyle/>
          <a:p>
            <a:r>
              <a:rPr lang="en-US" dirty="0">
                <a:effectLst>
                  <a:outerShdw blurRad="38100" dist="38100" dir="2700000" algn="tl">
                    <a:srgbClr val="000000">
                      <a:alpha val="43137"/>
                    </a:srgbClr>
                  </a:outerShdw>
                </a:effectLst>
              </a:rPr>
              <a:t>Detainment Advisement Reminders</a:t>
            </a:r>
          </a:p>
        </p:txBody>
      </p:sp>
      <p:pic>
        <p:nvPicPr>
          <p:cNvPr id="9" name="Content Placeholder 8">
            <a:extLst>
              <a:ext uri="{FF2B5EF4-FFF2-40B4-BE49-F238E27FC236}">
                <a16:creationId xmlns:a16="http://schemas.microsoft.com/office/drawing/2014/main" id="{728EC5AF-87F3-730F-2857-13E818286D4F}"/>
              </a:ext>
            </a:extLst>
          </p:cNvPr>
          <p:cNvPicPr>
            <a:picLocks noGrp="1" noChangeAspect="1"/>
          </p:cNvPicPr>
          <p:nvPr>
            <p:ph idx="1"/>
          </p:nvPr>
        </p:nvPicPr>
        <p:blipFill>
          <a:blip r:embed="rId2"/>
          <a:stretch>
            <a:fillRect/>
          </a:stretch>
        </p:blipFill>
        <p:spPr>
          <a:xfrm>
            <a:off x="5183188" y="1823421"/>
            <a:ext cx="6305550" cy="3201632"/>
          </a:xfrm>
          <a:prstGeom prst="rect">
            <a:avLst/>
          </a:prstGeom>
        </p:spPr>
      </p:pic>
      <p:sp>
        <p:nvSpPr>
          <p:cNvPr id="8" name="Text Placeholder 7">
            <a:extLst>
              <a:ext uri="{FF2B5EF4-FFF2-40B4-BE49-F238E27FC236}">
                <a16:creationId xmlns:a16="http://schemas.microsoft.com/office/drawing/2014/main" id="{643FD925-3827-87FB-C5A3-2EE63B9410FA}"/>
              </a:ext>
            </a:extLst>
          </p:cNvPr>
          <p:cNvSpPr>
            <a:spLocks noGrp="1"/>
          </p:cNvSpPr>
          <p:nvPr>
            <p:ph type="body" sz="half" idx="2"/>
          </p:nvPr>
        </p:nvSpPr>
        <p:spPr>
          <a:xfrm>
            <a:off x="836612" y="1635433"/>
            <a:ext cx="3935413" cy="3811588"/>
          </a:xfrm>
        </p:spPr>
        <p:txBody>
          <a:bodyPr/>
          <a:lstStyle/>
          <a:p>
            <a:pPr marL="287020" marR="353695" indent="-274320">
              <a:lnSpc>
                <a:spcPct val="90000"/>
              </a:lnSpc>
              <a:buClr>
                <a:schemeClr val="accent1"/>
              </a:buClr>
              <a:buSzPct val="95000"/>
              <a:buFont typeface="Calibri" panose="020F0502020204030204" pitchFamily="34" charset="0"/>
              <a:buChar char=""/>
              <a:tabLst>
                <a:tab pos="286385" algn="l"/>
                <a:tab pos="287020" algn="l"/>
              </a:tabLst>
              <a:defRPr/>
            </a:pPr>
            <a:endParaRPr lang="en-US" sz="900" spc="-5" dirty="0"/>
          </a:p>
          <a:p>
            <a:pPr marL="298450" marR="353695" indent="-285750">
              <a:lnSpc>
                <a:spcPct val="90000"/>
              </a:lnSpc>
              <a:buClr>
                <a:schemeClr val="accent1"/>
              </a:buClr>
              <a:buSzPct val="95000"/>
              <a:buFont typeface="Wingdings" panose="05000000000000000000" pitchFamily="2" charset="2"/>
              <a:buChar char="Ø"/>
              <a:tabLst>
                <a:tab pos="286385" algn="l"/>
                <a:tab pos="287020" algn="l"/>
              </a:tabLst>
              <a:defRPr/>
            </a:pPr>
            <a:endParaRPr lang="en-US" sz="900" spc="-5" dirty="0"/>
          </a:p>
          <a:p>
            <a:pPr marL="298450" marR="353695" indent="-285750">
              <a:lnSpc>
                <a:spcPct val="90000"/>
              </a:lnSpc>
              <a:buClr>
                <a:schemeClr val="accent1"/>
              </a:buClr>
              <a:buSzPct val="95000"/>
              <a:buFont typeface="Wingdings" panose="05000000000000000000" pitchFamily="2" charset="2"/>
              <a:buChar char="Ø"/>
              <a:tabLst>
                <a:tab pos="286385" algn="l"/>
                <a:tab pos="287020" algn="l"/>
              </a:tabLst>
              <a:defRPr/>
            </a:pPr>
            <a:r>
              <a:rPr lang="en-US" sz="1100" spc="-5" dirty="0"/>
              <a:t>As the </a:t>
            </a:r>
            <a:r>
              <a:rPr lang="en-US" sz="1100" dirty="0"/>
              <a:t>LPS </a:t>
            </a:r>
            <a:r>
              <a:rPr lang="en-US" sz="1100" spc="-5" dirty="0"/>
              <a:t>Designated </a:t>
            </a:r>
            <a:r>
              <a:rPr lang="en-US" sz="1100" dirty="0"/>
              <a:t>person, </a:t>
            </a:r>
            <a:r>
              <a:rPr lang="en-US" sz="1100" spc="-20" dirty="0"/>
              <a:t>you </a:t>
            </a:r>
            <a:r>
              <a:rPr lang="en-US" sz="1100" spc="-10" dirty="0"/>
              <a:t>are </a:t>
            </a:r>
            <a:r>
              <a:rPr lang="en-US" sz="1100" spc="-5" dirty="0"/>
              <a:t>responsible for advising the individual,</a:t>
            </a:r>
            <a:r>
              <a:rPr lang="en-US" sz="1100" spc="-60" dirty="0"/>
              <a:t> </a:t>
            </a:r>
            <a:r>
              <a:rPr lang="en-US" sz="1100" dirty="0"/>
              <a:t>and</a:t>
            </a:r>
            <a:r>
              <a:rPr lang="en-US" sz="1100" spc="-70" dirty="0"/>
              <a:t> </a:t>
            </a:r>
            <a:r>
              <a:rPr lang="en-US" sz="1100" spc="-20" dirty="0"/>
              <a:t>you </a:t>
            </a:r>
            <a:r>
              <a:rPr lang="en-US" sz="1100" spc="-5" dirty="0"/>
              <a:t>must</a:t>
            </a:r>
            <a:r>
              <a:rPr lang="en-US" sz="1100" spc="-114" dirty="0"/>
              <a:t> </a:t>
            </a:r>
            <a:r>
              <a:rPr lang="en-US" sz="1100" spc="-10" dirty="0"/>
              <a:t>complete</a:t>
            </a:r>
            <a:r>
              <a:rPr lang="en-US" sz="1100" spc="-80" dirty="0"/>
              <a:t> </a:t>
            </a:r>
            <a:r>
              <a:rPr lang="en-US" sz="1100" spc="-5" dirty="0"/>
              <a:t>the</a:t>
            </a:r>
            <a:r>
              <a:rPr lang="en-US" sz="1100" spc="-100" dirty="0"/>
              <a:t> </a:t>
            </a:r>
            <a:r>
              <a:rPr lang="en-US" sz="1100" spc="-5" dirty="0"/>
              <a:t>advisement</a:t>
            </a:r>
            <a:r>
              <a:rPr lang="en-US" sz="1100" spc="-105" dirty="0"/>
              <a:t> </a:t>
            </a:r>
            <a:r>
              <a:rPr lang="en-US" sz="1100" dirty="0"/>
              <a:t>section:</a:t>
            </a:r>
            <a:r>
              <a:rPr lang="en-US" sz="1100" spc="-15" dirty="0"/>
              <a:t> </a:t>
            </a:r>
          </a:p>
          <a:p>
            <a:pPr marL="298450" marR="353695" indent="-285750">
              <a:lnSpc>
                <a:spcPct val="90000"/>
              </a:lnSpc>
              <a:buClr>
                <a:schemeClr val="accent1"/>
              </a:buClr>
              <a:buSzPct val="95000"/>
              <a:buFont typeface="Wingdings" panose="05000000000000000000" pitchFamily="2" charset="2"/>
              <a:buChar char="Ø"/>
              <a:tabLst>
                <a:tab pos="286385" algn="l"/>
                <a:tab pos="287020" algn="l"/>
              </a:tabLst>
              <a:defRPr/>
            </a:pPr>
            <a:endParaRPr lang="en-US" sz="1100" spc="-5" dirty="0"/>
          </a:p>
          <a:p>
            <a:pPr marL="748665" marR="520700" lvl="1" indent="-342900">
              <a:lnSpc>
                <a:spcPct val="90000"/>
              </a:lnSpc>
              <a:buClr>
                <a:schemeClr val="accent1"/>
              </a:buClr>
              <a:buSzPct val="100000"/>
              <a:buFont typeface="Wingdings" panose="05000000000000000000" pitchFamily="2" charset="2"/>
              <a:buChar char="Ø"/>
              <a:tabLst>
                <a:tab pos="652780" algn="l"/>
                <a:tab pos="653415" algn="l"/>
              </a:tabLst>
              <a:defRPr/>
            </a:pPr>
            <a:r>
              <a:rPr lang="en-US" sz="1100" spc="-10" dirty="0"/>
              <a:t>Provide</a:t>
            </a:r>
            <a:r>
              <a:rPr lang="en-US" sz="1100" spc="-75" dirty="0"/>
              <a:t> </a:t>
            </a:r>
            <a:r>
              <a:rPr lang="en-US" sz="1100" spc="-5" dirty="0"/>
              <a:t>the</a:t>
            </a:r>
            <a:r>
              <a:rPr lang="en-US" sz="1100" spc="-90" dirty="0"/>
              <a:t> </a:t>
            </a:r>
            <a:r>
              <a:rPr lang="en-US" sz="1100" spc="-5" dirty="0"/>
              <a:t>advisement</a:t>
            </a:r>
            <a:r>
              <a:rPr lang="en-US" sz="1100" spc="-55" dirty="0"/>
              <a:t> </a:t>
            </a:r>
            <a:r>
              <a:rPr lang="en-US" sz="1100" spc="-15" dirty="0"/>
              <a:t>to</a:t>
            </a:r>
            <a:r>
              <a:rPr lang="en-US" sz="1100" spc="-75" dirty="0"/>
              <a:t> </a:t>
            </a:r>
            <a:r>
              <a:rPr lang="en-US" sz="1100" spc="-5" dirty="0"/>
              <a:t>the</a:t>
            </a:r>
            <a:r>
              <a:rPr lang="en-US" sz="1100" spc="-90" dirty="0"/>
              <a:t> </a:t>
            </a:r>
            <a:r>
              <a:rPr lang="en-US" sz="1100" spc="-10" dirty="0"/>
              <a:t>individual,</a:t>
            </a:r>
            <a:r>
              <a:rPr lang="en-US" sz="1100" spc="-40" dirty="0"/>
              <a:t> verbally,</a:t>
            </a:r>
            <a:r>
              <a:rPr lang="en-US" sz="1100" spc="-15" dirty="0"/>
              <a:t> </a:t>
            </a:r>
            <a:r>
              <a:rPr lang="en-US" sz="1100" spc="-5" dirty="0"/>
              <a:t>and in</a:t>
            </a:r>
            <a:r>
              <a:rPr lang="en-US" sz="1100" spc="-95" dirty="0"/>
              <a:t> </a:t>
            </a:r>
            <a:r>
              <a:rPr lang="en-US" sz="1100" spc="-5" dirty="0"/>
              <a:t>a</a:t>
            </a:r>
            <a:r>
              <a:rPr lang="en-US" sz="1100" spc="-50" dirty="0"/>
              <a:t> </a:t>
            </a:r>
            <a:r>
              <a:rPr lang="en-US" sz="1100" spc="-10" dirty="0"/>
              <a:t>language</a:t>
            </a:r>
            <a:r>
              <a:rPr lang="en-US" sz="1100" spc="-65" dirty="0"/>
              <a:t> </a:t>
            </a:r>
            <a:r>
              <a:rPr lang="en-US" sz="1100" spc="-5" dirty="0"/>
              <a:t>or </a:t>
            </a:r>
            <a:r>
              <a:rPr lang="en-US" sz="1100" spc="-10" dirty="0"/>
              <a:t>modality accessible </a:t>
            </a:r>
            <a:r>
              <a:rPr lang="en-US" sz="1100" spc="-15" dirty="0"/>
              <a:t>to </a:t>
            </a:r>
            <a:r>
              <a:rPr lang="en-US" sz="1100" spc="-5" dirty="0"/>
              <a:t>the person </a:t>
            </a:r>
            <a:r>
              <a:rPr lang="en-US" sz="1100" spc="-280" dirty="0"/>
              <a:t> </a:t>
            </a:r>
            <a:r>
              <a:rPr lang="en-US" sz="1100" b="1" spc="-5" dirty="0"/>
              <a:t>OR</a:t>
            </a:r>
          </a:p>
          <a:p>
            <a:pPr marL="748665" marR="422275" lvl="1" indent="-342900">
              <a:lnSpc>
                <a:spcPct val="90000"/>
              </a:lnSpc>
              <a:buClr>
                <a:schemeClr val="accent1"/>
              </a:buClr>
              <a:buSzPct val="100000"/>
              <a:buFont typeface="Wingdings" panose="05000000000000000000" pitchFamily="2" charset="2"/>
              <a:buChar char="Ø"/>
              <a:tabLst>
                <a:tab pos="652780" algn="l"/>
                <a:tab pos="653415" algn="l"/>
              </a:tabLst>
              <a:defRPr/>
            </a:pPr>
            <a:r>
              <a:rPr lang="en-US" sz="1100" spc="-5" dirty="0"/>
              <a:t>The</a:t>
            </a:r>
            <a:r>
              <a:rPr lang="en-US" sz="1100" spc="-50" dirty="0"/>
              <a:t> </a:t>
            </a:r>
            <a:r>
              <a:rPr lang="en-US" sz="1100" spc="-10" dirty="0"/>
              <a:t>information</a:t>
            </a:r>
            <a:r>
              <a:rPr lang="en-US" sz="1100" spc="-35" dirty="0"/>
              <a:t> </a:t>
            </a:r>
            <a:r>
              <a:rPr lang="en-US" sz="1100" spc="-10" dirty="0"/>
              <a:t>must</a:t>
            </a:r>
            <a:r>
              <a:rPr lang="en-US" sz="1100" spc="-15" dirty="0"/>
              <a:t> </a:t>
            </a:r>
            <a:r>
              <a:rPr lang="en-US" sz="1100" spc="-5" dirty="0"/>
              <a:t>be</a:t>
            </a:r>
            <a:r>
              <a:rPr lang="en-US" sz="1100" spc="-60" dirty="0"/>
              <a:t> </a:t>
            </a:r>
            <a:r>
              <a:rPr lang="en-US" sz="1100" spc="-10" dirty="0"/>
              <a:t>provided</a:t>
            </a:r>
            <a:r>
              <a:rPr lang="en-US" sz="1100" spc="-15" dirty="0"/>
              <a:t> </a:t>
            </a:r>
            <a:r>
              <a:rPr lang="en-US" sz="1100" spc="-5" dirty="0"/>
              <a:t>in</a:t>
            </a:r>
            <a:r>
              <a:rPr lang="en-US" sz="1100" spc="-80" dirty="0"/>
              <a:t> </a:t>
            </a:r>
            <a:r>
              <a:rPr lang="en-US" sz="1100" spc="-5" dirty="0"/>
              <a:t>writing</a:t>
            </a:r>
            <a:r>
              <a:rPr lang="en-US" sz="1100" spc="-20" dirty="0"/>
              <a:t> </a:t>
            </a:r>
            <a:r>
              <a:rPr lang="en-US" sz="1100" spc="-5" dirty="0"/>
              <a:t>if</a:t>
            </a:r>
            <a:r>
              <a:rPr lang="en-US" sz="1100" spc="25" dirty="0"/>
              <a:t> </a:t>
            </a:r>
            <a:r>
              <a:rPr lang="en-US" sz="1100" spc="-5" dirty="0"/>
              <a:t>the</a:t>
            </a:r>
            <a:r>
              <a:rPr lang="en-US" sz="1100" spc="-90" dirty="0"/>
              <a:t> </a:t>
            </a:r>
            <a:r>
              <a:rPr lang="en-US" sz="1100" spc="-10" dirty="0"/>
              <a:t>individual</a:t>
            </a:r>
            <a:r>
              <a:rPr lang="en-US" sz="1100" spc="-90" dirty="0"/>
              <a:t> </a:t>
            </a:r>
            <a:r>
              <a:rPr lang="en-US" sz="1100" spc="-10" dirty="0"/>
              <a:t>cannot </a:t>
            </a:r>
            <a:r>
              <a:rPr lang="en-US" sz="1100" spc="-5" dirty="0"/>
              <a:t>understand the </a:t>
            </a:r>
            <a:r>
              <a:rPr lang="en-US" sz="1100" spc="-15" dirty="0"/>
              <a:t>oral </a:t>
            </a:r>
            <a:r>
              <a:rPr lang="en-US" sz="1100" spc="-5" dirty="0"/>
              <a:t>advisement. </a:t>
            </a:r>
            <a:r>
              <a:rPr lang="en-US" sz="1100" spc="-15" dirty="0"/>
              <a:t>Translation </a:t>
            </a:r>
            <a:r>
              <a:rPr lang="en-US" sz="1100" spc="-10" dirty="0"/>
              <a:t>of </a:t>
            </a:r>
            <a:r>
              <a:rPr lang="en-US" sz="1100" spc="-5" dirty="0"/>
              <a:t>the advisement portion of the 5150/5585 form </a:t>
            </a:r>
            <a:r>
              <a:rPr lang="en-US" sz="1100" spc="-10" dirty="0"/>
              <a:t>is </a:t>
            </a:r>
            <a:r>
              <a:rPr lang="en-US" sz="1100" spc="-15" dirty="0"/>
              <a:t>available </a:t>
            </a:r>
            <a:r>
              <a:rPr lang="en-US" sz="1100" spc="-5" dirty="0"/>
              <a:t>in all the </a:t>
            </a:r>
            <a:r>
              <a:rPr lang="en-US" sz="1100" spc="-10" dirty="0"/>
              <a:t>threshold</a:t>
            </a:r>
            <a:r>
              <a:rPr lang="en-US" sz="1100" spc="-100" dirty="0"/>
              <a:t> </a:t>
            </a:r>
            <a:r>
              <a:rPr lang="en-US" sz="1100" spc="-10" dirty="0"/>
              <a:t>languages.</a:t>
            </a:r>
            <a:endParaRPr lang="en-US" sz="1100" dirty="0"/>
          </a:p>
          <a:p>
            <a:pPr marL="298450" marR="353695" lvl="0" indent="-285750">
              <a:lnSpc>
                <a:spcPct val="90000"/>
              </a:lnSpc>
              <a:spcBef>
                <a:spcPts val="480"/>
              </a:spcBef>
              <a:buClr>
                <a:schemeClr val="accent1"/>
              </a:buClr>
              <a:buSzPct val="95000"/>
              <a:buFont typeface="Wingdings" panose="05000000000000000000" pitchFamily="2" charset="2"/>
              <a:buChar char="Ø"/>
              <a:tabLst>
                <a:tab pos="286385" algn="l"/>
                <a:tab pos="287020" algn="l"/>
              </a:tabLst>
              <a:defRPr/>
            </a:pPr>
            <a:endParaRPr lang="en-US" sz="1100" dirty="0"/>
          </a:p>
          <a:p>
            <a:pPr marL="298450" marR="353695" lvl="0" indent="-285750">
              <a:lnSpc>
                <a:spcPct val="90000"/>
              </a:lnSpc>
              <a:spcBef>
                <a:spcPts val="480"/>
              </a:spcBef>
              <a:buClr>
                <a:schemeClr val="accent1"/>
              </a:buClr>
              <a:buSzPct val="95000"/>
              <a:buFont typeface="Wingdings" panose="05000000000000000000" pitchFamily="2" charset="2"/>
              <a:buChar char="Ø"/>
              <a:tabLst>
                <a:tab pos="286385" algn="l"/>
                <a:tab pos="287020" algn="l"/>
              </a:tabLst>
              <a:defRPr/>
            </a:pPr>
            <a:r>
              <a:rPr lang="en-US" sz="1100" spc="-20" dirty="0"/>
              <a:t>You </a:t>
            </a:r>
            <a:r>
              <a:rPr lang="en-US" sz="1100" spc="-5" dirty="0"/>
              <a:t>must </a:t>
            </a:r>
            <a:r>
              <a:rPr lang="en-US" sz="1100" spc="-10" dirty="0"/>
              <a:t>complete</a:t>
            </a:r>
            <a:r>
              <a:rPr lang="en-US" sz="1100" spc="-85" dirty="0"/>
              <a:t> </a:t>
            </a:r>
            <a:r>
              <a:rPr lang="en-US" sz="1100" spc="-5" dirty="0"/>
              <a:t>the</a:t>
            </a:r>
            <a:r>
              <a:rPr lang="en-US" sz="1100" spc="-75" dirty="0"/>
              <a:t> Advisement section portion of the </a:t>
            </a:r>
            <a:r>
              <a:rPr lang="en-US" sz="1100" dirty="0"/>
              <a:t>form</a:t>
            </a:r>
            <a:r>
              <a:rPr lang="en-US" sz="1100" spc="-100" dirty="0"/>
              <a:t> </a:t>
            </a:r>
            <a:r>
              <a:rPr lang="en-US" sz="1100" spc="-5" dirty="0"/>
              <a:t>with</a:t>
            </a:r>
            <a:r>
              <a:rPr lang="en-US" sz="1100" spc="-110" dirty="0"/>
              <a:t> </a:t>
            </a:r>
            <a:r>
              <a:rPr lang="en-US" sz="1100" spc="-15" dirty="0"/>
              <a:t>your</a:t>
            </a:r>
            <a:r>
              <a:rPr lang="en-US" sz="1100" spc="-85" dirty="0"/>
              <a:t> </a:t>
            </a:r>
            <a:r>
              <a:rPr lang="en-US" sz="1100" spc="-5" dirty="0"/>
              <a:t>name</a:t>
            </a:r>
            <a:r>
              <a:rPr lang="en-US" sz="1100" spc="-95" dirty="0"/>
              <a:t> </a:t>
            </a:r>
            <a:r>
              <a:rPr lang="en-US" sz="1100" dirty="0"/>
              <a:t>and</a:t>
            </a:r>
            <a:r>
              <a:rPr lang="en-US" sz="1100" spc="-25" dirty="0"/>
              <a:t> </a:t>
            </a:r>
            <a:r>
              <a:rPr lang="en-US" sz="1100" spc="-5" dirty="0"/>
              <a:t>the</a:t>
            </a:r>
            <a:r>
              <a:rPr lang="en-US" sz="1100" spc="-110" dirty="0"/>
              <a:t> </a:t>
            </a:r>
            <a:r>
              <a:rPr lang="en-US" sz="1100" spc="-10" dirty="0"/>
              <a:t>date</a:t>
            </a:r>
            <a:r>
              <a:rPr lang="en-US" sz="1100" spc="-85" dirty="0"/>
              <a:t> </a:t>
            </a:r>
            <a:r>
              <a:rPr lang="en-US" sz="1100" spc="-5" dirty="0"/>
              <a:t>the</a:t>
            </a:r>
            <a:r>
              <a:rPr lang="en-US" sz="1100" spc="-110" dirty="0"/>
              <a:t> </a:t>
            </a:r>
            <a:r>
              <a:rPr lang="en-US" sz="1100" dirty="0"/>
              <a:t>advisement</a:t>
            </a:r>
            <a:r>
              <a:rPr lang="en-US" sz="1100" spc="-120" dirty="0"/>
              <a:t> </a:t>
            </a:r>
            <a:r>
              <a:rPr lang="en-US" sz="1100" spc="-10" dirty="0"/>
              <a:t>was </a:t>
            </a:r>
            <a:r>
              <a:rPr lang="en-US" sz="1100" spc="-15" dirty="0"/>
              <a:t>given.</a:t>
            </a:r>
            <a:endParaRPr lang="en-US" sz="1100" dirty="0"/>
          </a:p>
          <a:p>
            <a:pPr marL="298450" marR="311150" lvl="0" indent="-285750">
              <a:lnSpc>
                <a:spcPct val="90000"/>
              </a:lnSpc>
              <a:spcBef>
                <a:spcPts val="495"/>
              </a:spcBef>
              <a:buClr>
                <a:schemeClr val="accent1"/>
              </a:buClr>
              <a:buSzPct val="95000"/>
              <a:buFont typeface="Wingdings" panose="05000000000000000000" pitchFamily="2" charset="2"/>
              <a:buChar char="Ø"/>
              <a:tabLst>
                <a:tab pos="286385" algn="l"/>
                <a:tab pos="287020" algn="l"/>
              </a:tabLst>
              <a:defRPr/>
            </a:pPr>
            <a:endParaRPr lang="en-US" sz="1100" dirty="0"/>
          </a:p>
          <a:p>
            <a:pPr marL="298450" indent="-285750">
              <a:lnSpc>
                <a:spcPct val="90000"/>
              </a:lnSpc>
              <a:buClr>
                <a:schemeClr val="accent1"/>
              </a:buClr>
              <a:buSzPct val="95000"/>
              <a:buFont typeface="Wingdings" panose="05000000000000000000" pitchFamily="2" charset="2"/>
              <a:buChar char="Ø"/>
              <a:tabLst>
                <a:tab pos="286385" algn="l"/>
                <a:tab pos="287020" algn="l"/>
              </a:tabLst>
              <a:defRPr/>
            </a:pPr>
            <a:r>
              <a:rPr lang="en-US" sz="1100" spc="-55" dirty="0"/>
              <a:t>You</a:t>
            </a:r>
            <a:r>
              <a:rPr lang="en-US" sz="1100" spc="-35" dirty="0"/>
              <a:t> </a:t>
            </a:r>
            <a:r>
              <a:rPr lang="en-US" sz="1100" spc="-5" dirty="0"/>
              <a:t>must</a:t>
            </a:r>
            <a:r>
              <a:rPr lang="en-US" sz="1100" spc="-114" dirty="0"/>
              <a:t> </a:t>
            </a:r>
            <a:r>
              <a:rPr lang="en-US" sz="1100" spc="-5" dirty="0"/>
              <a:t>check</a:t>
            </a:r>
            <a:r>
              <a:rPr lang="en-US" sz="1100" spc="-25" dirty="0"/>
              <a:t> </a:t>
            </a:r>
            <a:r>
              <a:rPr lang="en-US" sz="1100" spc="-5" dirty="0"/>
              <a:t>the</a:t>
            </a:r>
            <a:r>
              <a:rPr lang="en-US" sz="1100" spc="-50" dirty="0"/>
              <a:t> </a:t>
            </a:r>
            <a:r>
              <a:rPr lang="en-US" sz="1100" spc="-25" dirty="0"/>
              <a:t>box</a:t>
            </a:r>
            <a:r>
              <a:rPr lang="en-US" sz="1100" spc="-45" dirty="0"/>
              <a:t> </a:t>
            </a:r>
            <a:r>
              <a:rPr lang="en-US" sz="1100" spc="-5" dirty="0"/>
              <a:t>indicating</a:t>
            </a:r>
            <a:r>
              <a:rPr lang="en-US" sz="1100" spc="-70" dirty="0"/>
              <a:t> </a:t>
            </a:r>
            <a:r>
              <a:rPr lang="en-US" sz="1100" spc="-5" dirty="0"/>
              <a:t>whether</a:t>
            </a:r>
            <a:r>
              <a:rPr lang="en-US" sz="1100" spc="-135" dirty="0"/>
              <a:t>  </a:t>
            </a:r>
            <a:r>
              <a:rPr lang="en-US" sz="1100" spc="-20" dirty="0"/>
              <a:t>you</a:t>
            </a:r>
            <a:r>
              <a:rPr lang="en-US" sz="1100" spc="-80" dirty="0"/>
              <a:t> </a:t>
            </a:r>
            <a:r>
              <a:rPr lang="en-US" sz="1100" spc="-5" dirty="0"/>
              <a:t>advised</a:t>
            </a:r>
            <a:r>
              <a:rPr lang="en-US" sz="1100" spc="-10" dirty="0"/>
              <a:t> the </a:t>
            </a:r>
            <a:r>
              <a:rPr lang="en-US" sz="1100" spc="-5" dirty="0"/>
              <a:t>individual. </a:t>
            </a:r>
            <a:r>
              <a:rPr lang="en-US" sz="1100" dirty="0"/>
              <a:t>If</a:t>
            </a:r>
            <a:r>
              <a:rPr lang="en-US" sz="1100" spc="-15" dirty="0"/>
              <a:t> </a:t>
            </a:r>
            <a:r>
              <a:rPr lang="en-US" sz="1100" spc="-20" dirty="0"/>
              <a:t>you</a:t>
            </a:r>
            <a:r>
              <a:rPr lang="en-US" sz="1100" spc="-70" dirty="0"/>
              <a:t> </a:t>
            </a:r>
            <a:r>
              <a:rPr lang="en-US" sz="1100" spc="-5" dirty="0"/>
              <a:t>check, Incomplete Advisement,</a:t>
            </a:r>
            <a:r>
              <a:rPr lang="en-US" sz="1100" spc="-35" dirty="0"/>
              <a:t> </a:t>
            </a:r>
            <a:r>
              <a:rPr lang="en-US" sz="1100" spc="-5" dirty="0"/>
              <a:t>that</a:t>
            </a:r>
            <a:r>
              <a:rPr lang="en-US" sz="1100" spc="-130" dirty="0"/>
              <a:t> </a:t>
            </a:r>
            <a:r>
              <a:rPr lang="en-US" sz="1100" spc="-20" dirty="0"/>
              <a:t>you</a:t>
            </a:r>
            <a:r>
              <a:rPr lang="en-US" sz="1100" spc="-70" dirty="0"/>
              <a:t> </a:t>
            </a:r>
            <a:r>
              <a:rPr lang="en-US" sz="1100" spc="-5" dirty="0"/>
              <a:t>did not</a:t>
            </a:r>
            <a:r>
              <a:rPr lang="en-US" sz="1100" spc="-120" dirty="0"/>
              <a:t> </a:t>
            </a:r>
            <a:r>
              <a:rPr lang="en-US" sz="1100" spc="-5" dirty="0"/>
              <a:t>advise</a:t>
            </a:r>
            <a:r>
              <a:rPr lang="en-US" sz="1100" spc="-60" dirty="0"/>
              <a:t> </a:t>
            </a:r>
            <a:r>
              <a:rPr lang="en-US" sz="1100" spc="-5" dirty="0"/>
              <a:t>the</a:t>
            </a:r>
            <a:r>
              <a:rPr lang="en-US" sz="1100" spc="-105" dirty="0"/>
              <a:t> </a:t>
            </a:r>
            <a:r>
              <a:rPr lang="en-US" sz="1100" spc="-5" dirty="0"/>
              <a:t>member,</a:t>
            </a:r>
            <a:r>
              <a:rPr lang="en-US" sz="1100" spc="-80" dirty="0"/>
              <a:t> </a:t>
            </a:r>
            <a:r>
              <a:rPr lang="en-US" sz="1100" spc="-20" dirty="0"/>
              <a:t>you</a:t>
            </a:r>
            <a:r>
              <a:rPr lang="en-US" sz="1100" spc="-25" dirty="0"/>
              <a:t> </a:t>
            </a:r>
            <a:r>
              <a:rPr lang="en-US" sz="1100" spc="-5" dirty="0"/>
              <a:t>must</a:t>
            </a:r>
            <a:r>
              <a:rPr lang="en-US" sz="1100" spc="-65" dirty="0"/>
              <a:t> </a:t>
            </a:r>
            <a:r>
              <a:rPr lang="en-US" sz="1100" spc="-10" dirty="0"/>
              <a:t>note</a:t>
            </a:r>
            <a:r>
              <a:rPr lang="en-US" sz="1100" spc="-80" dirty="0"/>
              <a:t> </a:t>
            </a:r>
            <a:r>
              <a:rPr lang="en-US" sz="1100" spc="-5" dirty="0"/>
              <a:t>the</a:t>
            </a:r>
            <a:r>
              <a:rPr lang="en-US" sz="1100" spc="-120" dirty="0"/>
              <a:t> </a:t>
            </a:r>
            <a:r>
              <a:rPr lang="en-US" sz="1100" spc="-15" dirty="0"/>
              <a:t>good </a:t>
            </a:r>
            <a:r>
              <a:rPr lang="en-US" sz="1100" spc="-5" dirty="0"/>
              <a:t>cause</a:t>
            </a:r>
            <a:r>
              <a:rPr lang="en-US" sz="1100" spc="-110" dirty="0"/>
              <a:t> </a:t>
            </a:r>
            <a:r>
              <a:rPr lang="en-US" sz="1100" spc="-20" dirty="0"/>
              <a:t>why</a:t>
            </a:r>
            <a:r>
              <a:rPr lang="en-US" sz="1100" spc="-120" dirty="0"/>
              <a:t> </a:t>
            </a:r>
            <a:r>
              <a:rPr lang="en-US" sz="1100" spc="-20" dirty="0"/>
              <a:t>you</a:t>
            </a:r>
            <a:r>
              <a:rPr lang="en-US" sz="1100" spc="-80" dirty="0"/>
              <a:t> </a:t>
            </a:r>
            <a:r>
              <a:rPr lang="en-US" sz="1100" spc="-5" dirty="0"/>
              <a:t>did</a:t>
            </a:r>
            <a:r>
              <a:rPr lang="en-US" sz="1100" spc="-15" dirty="0"/>
              <a:t> </a:t>
            </a:r>
            <a:r>
              <a:rPr lang="en-US" sz="1100" spc="-5" dirty="0"/>
              <a:t>not</a:t>
            </a:r>
            <a:r>
              <a:rPr lang="en-US" sz="1100" spc="-125" dirty="0"/>
              <a:t> </a:t>
            </a:r>
            <a:r>
              <a:rPr lang="en-US" sz="1100" spc="-5" dirty="0"/>
              <a:t>advise</a:t>
            </a:r>
            <a:r>
              <a:rPr lang="en-US" sz="1100" spc="-80" dirty="0"/>
              <a:t> </a:t>
            </a:r>
            <a:r>
              <a:rPr lang="en-US" sz="1100" spc="-5" dirty="0"/>
              <a:t>the</a:t>
            </a:r>
            <a:r>
              <a:rPr lang="en-US" sz="1100" spc="-110" dirty="0"/>
              <a:t> </a:t>
            </a:r>
            <a:r>
              <a:rPr lang="en-US" sz="1100" spc="-5" dirty="0"/>
              <a:t>member. (</a:t>
            </a:r>
            <a:r>
              <a:rPr lang="en-US" sz="1100" b="1" spc="-5" dirty="0"/>
              <a:t>E</a:t>
            </a:r>
            <a:r>
              <a:rPr lang="en-US" sz="1100" b="1" i="1" spc="-5" dirty="0"/>
              <a:t>xample: The person is unable to comprehend the advisement and evaluation</a:t>
            </a:r>
            <a:r>
              <a:rPr lang="en-US" sz="1100" spc="-5" dirty="0"/>
              <a:t>)</a:t>
            </a:r>
          </a:p>
          <a:p>
            <a:endParaRPr lang="en-US" dirty="0"/>
          </a:p>
        </p:txBody>
      </p:sp>
      <p:sp>
        <p:nvSpPr>
          <p:cNvPr id="5" name="Slide Number Placeholder 4">
            <a:extLst>
              <a:ext uri="{FF2B5EF4-FFF2-40B4-BE49-F238E27FC236}">
                <a16:creationId xmlns:a16="http://schemas.microsoft.com/office/drawing/2014/main" id="{EA078801-530A-FF7B-E4A9-6A2F3907BD53}"/>
              </a:ext>
            </a:extLst>
          </p:cNvPr>
          <p:cNvSpPr>
            <a:spLocks noGrp="1"/>
          </p:cNvSpPr>
          <p:nvPr>
            <p:ph type="sldNum" sz="quarter" idx="12"/>
          </p:nvPr>
        </p:nvSpPr>
        <p:spPr/>
        <p:txBody>
          <a:bodyPr/>
          <a:lstStyle/>
          <a:p>
            <a:r>
              <a:rPr lang="en-US"/>
              <a:t>OC HEALTH CARE AGENCY | </a:t>
            </a:r>
            <a:fld id="{95124EB9-8ED6-204E-BBF7-EB9E1269C42D}" type="slidenum">
              <a:rPr lang="en-US" smtClean="0"/>
              <a:pPr/>
              <a:t>35</a:t>
            </a:fld>
            <a:endParaRPr lang="en-US" dirty="0"/>
          </a:p>
        </p:txBody>
      </p:sp>
    </p:spTree>
    <p:extLst>
      <p:ext uri="{BB962C8B-B14F-4D97-AF65-F5344CB8AC3E}">
        <p14:creationId xmlns:p14="http://schemas.microsoft.com/office/powerpoint/2010/main" val="3818653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CE3B-00F9-B8DB-5183-DD70C32BE3D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Demographic information</a:t>
            </a:r>
          </a:p>
        </p:txBody>
      </p:sp>
      <p:pic>
        <p:nvPicPr>
          <p:cNvPr id="7" name="Content Placeholder 6">
            <a:extLst>
              <a:ext uri="{FF2B5EF4-FFF2-40B4-BE49-F238E27FC236}">
                <a16:creationId xmlns:a16="http://schemas.microsoft.com/office/drawing/2014/main" id="{EB08C990-B22E-F8A3-C8A3-51586F65A002}"/>
              </a:ext>
            </a:extLst>
          </p:cNvPr>
          <p:cNvPicPr>
            <a:picLocks noGrp="1" noChangeAspect="1"/>
          </p:cNvPicPr>
          <p:nvPr>
            <p:ph idx="1"/>
          </p:nvPr>
        </p:nvPicPr>
        <p:blipFill>
          <a:blip r:embed="rId2"/>
          <a:stretch>
            <a:fillRect/>
          </a:stretch>
        </p:blipFill>
        <p:spPr>
          <a:xfrm>
            <a:off x="5183188" y="2608561"/>
            <a:ext cx="6305550" cy="1631352"/>
          </a:xfrm>
          <a:prstGeom prst="rect">
            <a:avLst/>
          </a:prstGeom>
        </p:spPr>
      </p:pic>
      <p:sp>
        <p:nvSpPr>
          <p:cNvPr id="4" name="Text Placeholder 3">
            <a:extLst>
              <a:ext uri="{FF2B5EF4-FFF2-40B4-BE49-F238E27FC236}">
                <a16:creationId xmlns:a16="http://schemas.microsoft.com/office/drawing/2014/main" id="{7725A652-F722-2D68-8F11-BE97C70FAEAC}"/>
              </a:ext>
            </a:extLst>
          </p:cNvPr>
          <p:cNvSpPr>
            <a:spLocks noGrp="1"/>
          </p:cNvSpPr>
          <p:nvPr>
            <p:ph type="body" sz="half" idx="2"/>
          </p:nvPr>
        </p:nvSpPr>
        <p:spPr>
          <a:xfrm>
            <a:off x="836612" y="2800350"/>
            <a:ext cx="3935413" cy="3811588"/>
          </a:xfrm>
        </p:spPr>
        <p:txBody>
          <a:bodyPr/>
          <a:lstStyle/>
          <a:p>
            <a:r>
              <a:rPr lang="en-US" dirty="0"/>
              <a:t>Note: Page 1 will consist of the start time an individual has been detained (start of the 72 hours)</a:t>
            </a:r>
          </a:p>
          <a:p>
            <a:endParaRPr lang="en-US" dirty="0"/>
          </a:p>
        </p:txBody>
      </p:sp>
      <p:sp>
        <p:nvSpPr>
          <p:cNvPr id="6" name="Slide Number Placeholder 5">
            <a:extLst>
              <a:ext uri="{FF2B5EF4-FFF2-40B4-BE49-F238E27FC236}">
                <a16:creationId xmlns:a16="http://schemas.microsoft.com/office/drawing/2014/main" id="{68D205B3-1A89-FC39-271D-5DB34D04212C}"/>
              </a:ext>
            </a:extLst>
          </p:cNvPr>
          <p:cNvSpPr>
            <a:spLocks noGrp="1"/>
          </p:cNvSpPr>
          <p:nvPr>
            <p:ph type="sldNum" sz="quarter" idx="12"/>
          </p:nvPr>
        </p:nvSpPr>
        <p:spPr/>
        <p:txBody>
          <a:bodyPr/>
          <a:lstStyle/>
          <a:p>
            <a:fld id="{95124EB9-8ED6-204E-BBF7-EB9E1269C42D}" type="slidenum">
              <a:rPr lang="en-US" smtClean="0"/>
              <a:t>36</a:t>
            </a:fld>
            <a:endParaRPr lang="en-US"/>
          </a:p>
        </p:txBody>
      </p:sp>
    </p:spTree>
    <p:extLst>
      <p:ext uri="{BB962C8B-B14F-4D97-AF65-F5344CB8AC3E}">
        <p14:creationId xmlns:p14="http://schemas.microsoft.com/office/powerpoint/2010/main" val="1885520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8113-E107-1533-79B3-9621839075E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Demographic information</a:t>
            </a:r>
          </a:p>
        </p:txBody>
      </p:sp>
      <p:pic>
        <p:nvPicPr>
          <p:cNvPr id="7" name="Content Placeholder 6">
            <a:extLst>
              <a:ext uri="{FF2B5EF4-FFF2-40B4-BE49-F238E27FC236}">
                <a16:creationId xmlns:a16="http://schemas.microsoft.com/office/drawing/2014/main" id="{CE979934-0B57-33C3-81A1-CD663B43D680}"/>
              </a:ext>
            </a:extLst>
          </p:cNvPr>
          <p:cNvPicPr>
            <a:picLocks noGrp="1" noChangeAspect="1"/>
          </p:cNvPicPr>
          <p:nvPr>
            <p:ph idx="1"/>
          </p:nvPr>
        </p:nvPicPr>
        <p:blipFill>
          <a:blip r:embed="rId2"/>
          <a:stretch>
            <a:fillRect/>
          </a:stretch>
        </p:blipFill>
        <p:spPr>
          <a:xfrm>
            <a:off x="5183188" y="2888907"/>
            <a:ext cx="6305550" cy="1070660"/>
          </a:xfrm>
          <a:prstGeom prst="rect">
            <a:avLst/>
          </a:prstGeom>
        </p:spPr>
      </p:pic>
      <p:sp>
        <p:nvSpPr>
          <p:cNvPr id="4" name="Text Placeholder 3">
            <a:extLst>
              <a:ext uri="{FF2B5EF4-FFF2-40B4-BE49-F238E27FC236}">
                <a16:creationId xmlns:a16="http://schemas.microsoft.com/office/drawing/2014/main" id="{5AFA07BE-F7E2-B5B9-06F9-DF3E98EC9011}"/>
              </a:ext>
            </a:extLst>
          </p:cNvPr>
          <p:cNvSpPr>
            <a:spLocks noGrp="1"/>
          </p:cNvSpPr>
          <p:nvPr>
            <p:ph type="body" sz="half" idx="2"/>
          </p:nvPr>
        </p:nvSpPr>
        <p:spPr/>
        <p:txBody>
          <a:bodyPr/>
          <a:lstStyle/>
          <a:p>
            <a:pPr marL="469900" marR="109855" lvl="0" indent="-457200">
              <a:spcBef>
                <a:spcPts val="625"/>
              </a:spcBef>
              <a:buClr>
                <a:schemeClr val="accent2"/>
              </a:buClr>
              <a:buSzPct val="94230"/>
              <a:buFont typeface="Arial" panose="020B0604020202020204" pitchFamily="34" charset="0"/>
              <a:buChar char="•"/>
              <a:tabLst>
                <a:tab pos="287020" algn="l"/>
              </a:tabLst>
              <a:defRPr/>
            </a:pPr>
            <a:r>
              <a:rPr lang="en-US" spc="-5" dirty="0">
                <a:ea typeface="Tahoma"/>
                <a:cs typeface="Tahoma"/>
              </a:rPr>
              <a:t>For minor/conservatee, </a:t>
            </a:r>
            <a:r>
              <a:rPr lang="en-US" b="1" spc="-5" dirty="0">
                <a:ea typeface="Tahoma"/>
                <a:cs typeface="Tahoma"/>
              </a:rPr>
              <a:t>document on the hold why no voluntary admission is possible.</a:t>
            </a:r>
            <a:endParaRPr lang="en-US" b="1" dirty="0">
              <a:solidFill>
                <a:prstClr val="black"/>
              </a:solidFill>
              <a:ea typeface="Tahoma"/>
              <a:cs typeface="Tahoma"/>
            </a:endParaRPr>
          </a:p>
          <a:p>
            <a:pPr marL="469900" marR="109855" lvl="0" indent="-457200">
              <a:spcBef>
                <a:spcPts val="625"/>
              </a:spcBef>
              <a:buClr>
                <a:schemeClr val="accent2"/>
              </a:buClr>
              <a:buSzPct val="94230"/>
              <a:buFont typeface="Arial" panose="020B0604020202020204" pitchFamily="34" charset="0"/>
              <a:buChar char="•"/>
              <a:tabLst>
                <a:tab pos="287020" algn="l"/>
              </a:tabLst>
              <a:defRPr/>
            </a:pPr>
            <a:r>
              <a:rPr lang="en-US" dirty="0">
                <a:solidFill>
                  <a:prstClr val="black"/>
                </a:solidFill>
                <a:ea typeface="Tahoma"/>
                <a:cs typeface="Tahoma"/>
              </a:rPr>
              <a:t>If </a:t>
            </a:r>
            <a:r>
              <a:rPr lang="en-US" spc="-5" dirty="0">
                <a:solidFill>
                  <a:prstClr val="black"/>
                </a:solidFill>
                <a:ea typeface="Tahoma"/>
                <a:cs typeface="Tahoma"/>
              </a:rPr>
              <a:t>the </a:t>
            </a:r>
            <a:r>
              <a:rPr lang="en-US" dirty="0">
                <a:solidFill>
                  <a:prstClr val="black"/>
                </a:solidFill>
                <a:ea typeface="Tahoma"/>
                <a:cs typeface="Tahoma"/>
              </a:rPr>
              <a:t>person </a:t>
            </a:r>
            <a:r>
              <a:rPr lang="en-US" spc="-5" dirty="0">
                <a:solidFill>
                  <a:prstClr val="black"/>
                </a:solidFill>
                <a:ea typeface="Tahoma"/>
                <a:cs typeface="Tahoma"/>
              </a:rPr>
              <a:t>is </a:t>
            </a:r>
            <a:r>
              <a:rPr lang="en-US" dirty="0">
                <a:solidFill>
                  <a:prstClr val="black"/>
                </a:solidFill>
                <a:ea typeface="Tahoma"/>
                <a:cs typeface="Tahoma"/>
              </a:rPr>
              <a:t>a </a:t>
            </a:r>
            <a:r>
              <a:rPr lang="en-US" spc="-40" dirty="0">
                <a:solidFill>
                  <a:prstClr val="black"/>
                </a:solidFill>
                <a:ea typeface="Tahoma"/>
                <a:cs typeface="Tahoma"/>
              </a:rPr>
              <a:t>minor, </a:t>
            </a:r>
            <a:r>
              <a:rPr lang="en-US" spc="-25" dirty="0">
                <a:solidFill>
                  <a:prstClr val="black"/>
                </a:solidFill>
                <a:ea typeface="Tahoma"/>
                <a:cs typeface="Tahoma"/>
              </a:rPr>
              <a:t>you </a:t>
            </a:r>
            <a:r>
              <a:rPr lang="en-US" dirty="0">
                <a:solidFill>
                  <a:prstClr val="black"/>
                </a:solidFill>
                <a:ea typeface="Tahoma"/>
                <a:cs typeface="Tahoma"/>
              </a:rPr>
              <a:t>will </a:t>
            </a:r>
            <a:r>
              <a:rPr lang="en-US" spc="-5" dirty="0">
                <a:solidFill>
                  <a:prstClr val="black"/>
                </a:solidFill>
                <a:ea typeface="Tahoma"/>
                <a:cs typeface="Tahoma"/>
              </a:rPr>
              <a:t>need </a:t>
            </a:r>
            <a:r>
              <a:rPr lang="en-US" spc="-20" dirty="0">
                <a:solidFill>
                  <a:prstClr val="black"/>
                </a:solidFill>
                <a:ea typeface="Tahoma"/>
                <a:cs typeface="Tahoma"/>
              </a:rPr>
              <a:t>to </a:t>
            </a:r>
            <a:r>
              <a:rPr lang="en-US" spc="-5" dirty="0">
                <a:solidFill>
                  <a:prstClr val="black"/>
                </a:solidFill>
                <a:ea typeface="Tahoma"/>
                <a:cs typeface="Tahoma"/>
              </a:rPr>
              <a:t>check the  </a:t>
            </a:r>
            <a:r>
              <a:rPr lang="en-US" spc="-10" dirty="0">
                <a:solidFill>
                  <a:prstClr val="black"/>
                </a:solidFill>
                <a:ea typeface="Tahoma"/>
                <a:cs typeface="Tahoma"/>
              </a:rPr>
              <a:t>appropriate</a:t>
            </a:r>
            <a:r>
              <a:rPr lang="en-US" spc="-85" dirty="0">
                <a:solidFill>
                  <a:prstClr val="black"/>
                </a:solidFill>
                <a:ea typeface="Tahoma"/>
                <a:cs typeface="Tahoma"/>
              </a:rPr>
              <a:t> </a:t>
            </a:r>
            <a:r>
              <a:rPr lang="en-US" spc="-25" dirty="0">
                <a:solidFill>
                  <a:prstClr val="black"/>
                </a:solidFill>
                <a:ea typeface="Tahoma"/>
                <a:cs typeface="Tahoma"/>
              </a:rPr>
              <a:t>box</a:t>
            </a:r>
            <a:r>
              <a:rPr lang="en-US" spc="-90" dirty="0">
                <a:solidFill>
                  <a:prstClr val="black"/>
                </a:solidFill>
                <a:ea typeface="Tahoma"/>
                <a:cs typeface="Tahoma"/>
              </a:rPr>
              <a:t> </a:t>
            </a:r>
            <a:r>
              <a:rPr lang="en-US" spc="-15" dirty="0">
                <a:solidFill>
                  <a:prstClr val="black"/>
                </a:solidFill>
                <a:ea typeface="Tahoma"/>
                <a:cs typeface="Tahoma"/>
              </a:rPr>
              <a:t>to</a:t>
            </a:r>
            <a:r>
              <a:rPr lang="en-US" spc="-100" dirty="0">
                <a:solidFill>
                  <a:prstClr val="black"/>
                </a:solidFill>
                <a:ea typeface="Tahoma"/>
                <a:cs typeface="Tahoma"/>
              </a:rPr>
              <a:t> </a:t>
            </a:r>
            <a:r>
              <a:rPr lang="en-US" spc="-10" dirty="0">
                <a:solidFill>
                  <a:prstClr val="black"/>
                </a:solidFill>
                <a:ea typeface="Tahoma"/>
                <a:cs typeface="Tahoma"/>
              </a:rPr>
              <a:t>indicate</a:t>
            </a:r>
            <a:r>
              <a:rPr lang="en-US" spc="-130" dirty="0">
                <a:solidFill>
                  <a:prstClr val="black"/>
                </a:solidFill>
                <a:ea typeface="Tahoma"/>
                <a:cs typeface="Tahoma"/>
              </a:rPr>
              <a:t> </a:t>
            </a:r>
            <a:r>
              <a:rPr lang="en-US" spc="-5" dirty="0">
                <a:solidFill>
                  <a:prstClr val="black"/>
                </a:solidFill>
                <a:ea typeface="Tahoma"/>
                <a:cs typeface="Tahoma"/>
              </a:rPr>
              <a:t>who</a:t>
            </a:r>
            <a:r>
              <a:rPr lang="en-US" spc="-100" dirty="0">
                <a:solidFill>
                  <a:prstClr val="black"/>
                </a:solidFill>
                <a:ea typeface="Tahoma"/>
                <a:cs typeface="Tahoma"/>
              </a:rPr>
              <a:t> </a:t>
            </a:r>
            <a:r>
              <a:rPr lang="en-US" spc="-5" dirty="0">
                <a:solidFill>
                  <a:prstClr val="black"/>
                </a:solidFill>
                <a:ea typeface="Tahoma"/>
                <a:cs typeface="Tahoma"/>
              </a:rPr>
              <a:t>is</a:t>
            </a:r>
            <a:r>
              <a:rPr lang="en-US" spc="-60" dirty="0">
                <a:solidFill>
                  <a:prstClr val="black"/>
                </a:solidFill>
                <a:ea typeface="Tahoma"/>
                <a:cs typeface="Tahoma"/>
              </a:rPr>
              <a:t> </a:t>
            </a:r>
            <a:r>
              <a:rPr lang="en-US" spc="-5" dirty="0">
                <a:solidFill>
                  <a:prstClr val="black"/>
                </a:solidFill>
                <a:ea typeface="Tahoma"/>
                <a:cs typeface="Tahoma"/>
              </a:rPr>
              <a:t>legally</a:t>
            </a:r>
            <a:r>
              <a:rPr lang="en-US" spc="-125" dirty="0">
                <a:solidFill>
                  <a:prstClr val="black"/>
                </a:solidFill>
                <a:ea typeface="Tahoma"/>
                <a:cs typeface="Tahoma"/>
              </a:rPr>
              <a:t> </a:t>
            </a:r>
            <a:r>
              <a:rPr lang="en-US" spc="-10" dirty="0">
                <a:solidFill>
                  <a:prstClr val="black"/>
                </a:solidFill>
                <a:ea typeface="Tahoma"/>
                <a:cs typeface="Tahoma"/>
              </a:rPr>
              <a:t>responsible for </a:t>
            </a:r>
            <a:r>
              <a:rPr lang="en-US" spc="-5" dirty="0">
                <a:solidFill>
                  <a:prstClr val="black"/>
                </a:solidFill>
                <a:ea typeface="Tahoma"/>
                <a:cs typeface="Tahoma"/>
              </a:rPr>
              <a:t>the</a:t>
            </a:r>
            <a:r>
              <a:rPr lang="en-US" spc="-240" dirty="0">
                <a:solidFill>
                  <a:prstClr val="black"/>
                </a:solidFill>
                <a:ea typeface="Tahoma"/>
                <a:cs typeface="Tahoma"/>
              </a:rPr>
              <a:t> </a:t>
            </a:r>
            <a:r>
              <a:rPr lang="en-US" spc="-45" dirty="0">
                <a:solidFill>
                  <a:prstClr val="black"/>
                </a:solidFill>
                <a:ea typeface="Tahoma"/>
                <a:cs typeface="Tahoma"/>
              </a:rPr>
              <a:t>minor.</a:t>
            </a:r>
            <a:endParaRPr lang="en-US" dirty="0">
              <a:solidFill>
                <a:prstClr val="black"/>
              </a:solidFill>
              <a:ea typeface="Tahoma"/>
              <a:cs typeface="Tahoma"/>
            </a:endParaRPr>
          </a:p>
          <a:p>
            <a:endParaRPr lang="en-US" dirty="0"/>
          </a:p>
        </p:txBody>
      </p:sp>
      <p:sp>
        <p:nvSpPr>
          <p:cNvPr id="6" name="Slide Number Placeholder 5">
            <a:extLst>
              <a:ext uri="{FF2B5EF4-FFF2-40B4-BE49-F238E27FC236}">
                <a16:creationId xmlns:a16="http://schemas.microsoft.com/office/drawing/2014/main" id="{24E48622-6389-920F-A06E-76385D97705D}"/>
              </a:ext>
            </a:extLst>
          </p:cNvPr>
          <p:cNvSpPr>
            <a:spLocks noGrp="1"/>
          </p:cNvSpPr>
          <p:nvPr>
            <p:ph type="sldNum" sz="quarter" idx="12"/>
          </p:nvPr>
        </p:nvSpPr>
        <p:spPr/>
        <p:txBody>
          <a:bodyPr/>
          <a:lstStyle/>
          <a:p>
            <a:fld id="{95124EB9-8ED6-204E-BBF7-EB9E1269C42D}" type="slidenum">
              <a:rPr lang="en-US" smtClean="0"/>
              <a:t>37</a:t>
            </a:fld>
            <a:endParaRPr lang="en-US"/>
          </a:p>
        </p:txBody>
      </p:sp>
    </p:spTree>
    <p:extLst>
      <p:ext uri="{BB962C8B-B14F-4D97-AF65-F5344CB8AC3E}">
        <p14:creationId xmlns:p14="http://schemas.microsoft.com/office/powerpoint/2010/main" val="3151738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E24C-6BC3-678E-FAF9-AE8A6DA633E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Special legal status of minors</a:t>
            </a:r>
          </a:p>
        </p:txBody>
      </p:sp>
      <p:pic>
        <p:nvPicPr>
          <p:cNvPr id="7" name="Content Placeholder 6">
            <a:extLst>
              <a:ext uri="{FF2B5EF4-FFF2-40B4-BE49-F238E27FC236}">
                <a16:creationId xmlns:a16="http://schemas.microsoft.com/office/drawing/2014/main" id="{332ECCF2-BCD0-AF43-9327-0ABADC343380}"/>
              </a:ext>
            </a:extLst>
          </p:cNvPr>
          <p:cNvPicPr>
            <a:picLocks noGrp="1" noChangeAspect="1"/>
          </p:cNvPicPr>
          <p:nvPr>
            <p:ph idx="1"/>
          </p:nvPr>
        </p:nvPicPr>
        <p:blipFill>
          <a:blip r:embed="rId2"/>
          <a:stretch>
            <a:fillRect/>
          </a:stretch>
        </p:blipFill>
        <p:spPr>
          <a:xfrm>
            <a:off x="5183188" y="2886861"/>
            <a:ext cx="6305550" cy="1074753"/>
          </a:xfrm>
          <a:prstGeom prst="rect">
            <a:avLst/>
          </a:prstGeom>
        </p:spPr>
      </p:pic>
      <p:sp>
        <p:nvSpPr>
          <p:cNvPr id="4" name="Text Placeholder 3">
            <a:extLst>
              <a:ext uri="{FF2B5EF4-FFF2-40B4-BE49-F238E27FC236}">
                <a16:creationId xmlns:a16="http://schemas.microsoft.com/office/drawing/2014/main" id="{8230BC32-9D6E-8EF8-BDCF-BE4F35EE4155}"/>
              </a:ext>
            </a:extLst>
          </p:cNvPr>
          <p:cNvSpPr>
            <a:spLocks noGrp="1"/>
          </p:cNvSpPr>
          <p:nvPr>
            <p:ph type="body" sz="half" idx="2"/>
          </p:nvPr>
        </p:nvSpPr>
        <p:spPr/>
        <p:txBody>
          <a:bodyPr/>
          <a:lstStyle/>
          <a:p>
            <a:pPr marL="287020" marR="5080" indent="-274320">
              <a:lnSpc>
                <a:spcPct val="90000"/>
              </a:lnSpc>
              <a:spcBef>
                <a:spcPts val="415"/>
              </a:spcBef>
              <a:buClr>
                <a:schemeClr val="accent2"/>
              </a:buClr>
              <a:buSzPct val="94230"/>
              <a:buFont typeface="Wingdings 2"/>
              <a:buChar char=""/>
              <a:tabLst>
                <a:tab pos="287020" algn="l"/>
              </a:tabLst>
              <a:defRPr/>
            </a:pPr>
            <a:r>
              <a:rPr lang="en-US" b="1" spc="-20" dirty="0">
                <a:solidFill>
                  <a:prstClr val="black"/>
                </a:solidFill>
                <a:ea typeface="Tahoma"/>
                <a:cs typeface="Tahoma"/>
              </a:rPr>
              <a:t>W&amp;I Code 300 (dependent)-</a:t>
            </a:r>
            <a:r>
              <a:rPr lang="en-US" spc="-20" dirty="0">
                <a:solidFill>
                  <a:prstClr val="black"/>
                </a:solidFill>
                <a:ea typeface="Tahoma"/>
                <a:cs typeface="Tahoma"/>
              </a:rPr>
              <a:t> Minor that has been removed from parental custody due to abuse or neglect (foster youth) and are dependents of the court </a:t>
            </a:r>
          </a:p>
          <a:p>
            <a:pPr marL="744220" marR="5080" lvl="1" indent="-274320">
              <a:lnSpc>
                <a:spcPct val="90000"/>
              </a:lnSpc>
              <a:spcBef>
                <a:spcPts val="415"/>
              </a:spcBef>
              <a:buClr>
                <a:schemeClr val="accent2"/>
              </a:buClr>
              <a:buSzPct val="94230"/>
              <a:buFont typeface="Wingdings 2"/>
              <a:buChar char=""/>
              <a:tabLst>
                <a:tab pos="287020" algn="l"/>
              </a:tabLst>
              <a:defRPr/>
            </a:pPr>
            <a:r>
              <a:rPr lang="en-US" sz="1600" spc="-20" dirty="0">
                <a:solidFill>
                  <a:prstClr val="black"/>
                </a:solidFill>
                <a:ea typeface="Tahoma"/>
                <a:cs typeface="Tahoma"/>
              </a:rPr>
              <a:t>Under supervision of social worker</a:t>
            </a:r>
          </a:p>
          <a:p>
            <a:pPr marL="744220" marR="5080" lvl="1" indent="-274320">
              <a:lnSpc>
                <a:spcPct val="90000"/>
              </a:lnSpc>
              <a:spcBef>
                <a:spcPts val="415"/>
              </a:spcBef>
              <a:buClr>
                <a:schemeClr val="accent2"/>
              </a:buClr>
              <a:buSzPct val="94230"/>
              <a:buFont typeface="Wingdings 2"/>
              <a:buChar char=""/>
              <a:tabLst>
                <a:tab pos="287020" algn="l"/>
              </a:tabLst>
              <a:defRPr/>
            </a:pPr>
            <a:r>
              <a:rPr lang="en-US" sz="1600" spc="-20" dirty="0">
                <a:solidFill>
                  <a:prstClr val="black"/>
                </a:solidFill>
                <a:ea typeface="Tahoma"/>
                <a:cs typeface="Tahoma"/>
              </a:rPr>
              <a:t>Social worker info would go on hold</a:t>
            </a:r>
          </a:p>
          <a:p>
            <a:pPr marL="744220" marR="5080" lvl="1" indent="-274320">
              <a:lnSpc>
                <a:spcPct val="90000"/>
              </a:lnSpc>
              <a:spcBef>
                <a:spcPts val="415"/>
              </a:spcBef>
              <a:buClr>
                <a:schemeClr val="accent2"/>
              </a:buClr>
              <a:buSzPct val="94230"/>
              <a:buFont typeface="Wingdings 2"/>
              <a:buChar char=""/>
              <a:tabLst>
                <a:tab pos="287020" algn="l"/>
              </a:tabLst>
              <a:defRPr/>
            </a:pPr>
            <a:r>
              <a:rPr lang="en-US" sz="1600" spc="-20" dirty="0">
                <a:solidFill>
                  <a:prstClr val="black"/>
                </a:solidFill>
                <a:ea typeface="Tahoma"/>
                <a:cs typeface="Tahoma"/>
              </a:rPr>
              <a:t>Foster parent address or group home address that minor resides in would go on hold </a:t>
            </a:r>
            <a:endParaRPr lang="en-US" sz="1600" spc="-20" dirty="0">
              <a:solidFill>
                <a:prstClr val="black"/>
              </a:solidFill>
              <a:ea typeface="Tahoma" panose="020B0604030504040204" pitchFamily="34" charset="0"/>
              <a:cs typeface="Tahoma" panose="020B0604030504040204" pitchFamily="34" charset="0"/>
            </a:endParaRPr>
          </a:p>
          <a:p>
            <a:endParaRPr lang="en-US" dirty="0"/>
          </a:p>
        </p:txBody>
      </p:sp>
      <p:sp>
        <p:nvSpPr>
          <p:cNvPr id="6" name="Slide Number Placeholder 5">
            <a:extLst>
              <a:ext uri="{FF2B5EF4-FFF2-40B4-BE49-F238E27FC236}">
                <a16:creationId xmlns:a16="http://schemas.microsoft.com/office/drawing/2014/main" id="{8A6EB0D8-3370-AC51-57CE-E5AF26846734}"/>
              </a:ext>
            </a:extLst>
          </p:cNvPr>
          <p:cNvSpPr>
            <a:spLocks noGrp="1"/>
          </p:cNvSpPr>
          <p:nvPr>
            <p:ph type="sldNum" sz="quarter" idx="12"/>
          </p:nvPr>
        </p:nvSpPr>
        <p:spPr/>
        <p:txBody>
          <a:bodyPr/>
          <a:lstStyle/>
          <a:p>
            <a:fld id="{95124EB9-8ED6-204E-BBF7-EB9E1269C42D}" type="slidenum">
              <a:rPr lang="en-US" smtClean="0"/>
              <a:t>38</a:t>
            </a:fld>
            <a:endParaRPr lang="en-US"/>
          </a:p>
        </p:txBody>
      </p:sp>
    </p:spTree>
    <p:extLst>
      <p:ext uri="{BB962C8B-B14F-4D97-AF65-F5344CB8AC3E}">
        <p14:creationId xmlns:p14="http://schemas.microsoft.com/office/powerpoint/2010/main" val="2162815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689E-C9C7-AFE5-8AF6-6F2660653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8D589-BBA7-A068-D105-FF6855F4186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Special legal status of minors</a:t>
            </a:r>
          </a:p>
        </p:txBody>
      </p:sp>
      <p:pic>
        <p:nvPicPr>
          <p:cNvPr id="7" name="Content Placeholder 6">
            <a:extLst>
              <a:ext uri="{FF2B5EF4-FFF2-40B4-BE49-F238E27FC236}">
                <a16:creationId xmlns:a16="http://schemas.microsoft.com/office/drawing/2014/main" id="{4393A3C5-CA1F-A831-58B4-0D579BE51209}"/>
              </a:ext>
            </a:extLst>
          </p:cNvPr>
          <p:cNvPicPr>
            <a:picLocks noGrp="1" noChangeAspect="1"/>
          </p:cNvPicPr>
          <p:nvPr>
            <p:ph idx="1"/>
          </p:nvPr>
        </p:nvPicPr>
        <p:blipFill>
          <a:blip r:embed="rId2"/>
          <a:stretch>
            <a:fillRect/>
          </a:stretch>
        </p:blipFill>
        <p:spPr>
          <a:xfrm>
            <a:off x="5183188" y="2886861"/>
            <a:ext cx="6305550" cy="1074753"/>
          </a:xfrm>
          <a:prstGeom prst="rect">
            <a:avLst/>
          </a:prstGeom>
        </p:spPr>
      </p:pic>
      <p:sp>
        <p:nvSpPr>
          <p:cNvPr id="4" name="Text Placeholder 3">
            <a:extLst>
              <a:ext uri="{FF2B5EF4-FFF2-40B4-BE49-F238E27FC236}">
                <a16:creationId xmlns:a16="http://schemas.microsoft.com/office/drawing/2014/main" id="{07BBE456-9117-6BC1-5E15-2D7BD13D21E6}"/>
              </a:ext>
            </a:extLst>
          </p:cNvPr>
          <p:cNvSpPr>
            <a:spLocks noGrp="1"/>
          </p:cNvSpPr>
          <p:nvPr>
            <p:ph type="body" sz="half" idx="2"/>
          </p:nvPr>
        </p:nvSpPr>
        <p:spPr/>
        <p:txBody>
          <a:bodyPr/>
          <a:lstStyle/>
          <a:p>
            <a:pPr marL="287020" marR="5080" indent="-274320">
              <a:lnSpc>
                <a:spcPct val="90000"/>
              </a:lnSpc>
              <a:spcBef>
                <a:spcPts val="415"/>
              </a:spcBef>
              <a:buClr>
                <a:schemeClr val="accent2"/>
              </a:buClr>
              <a:buSzPct val="94230"/>
              <a:buFont typeface="Wingdings 2"/>
              <a:buChar char=""/>
              <a:tabLst>
                <a:tab pos="287020" algn="l"/>
              </a:tabLst>
              <a:defRPr/>
            </a:pPr>
            <a:r>
              <a:rPr lang="en-US" b="1" spc="-20" dirty="0">
                <a:solidFill>
                  <a:prstClr val="black"/>
                </a:solidFill>
                <a:ea typeface="Tahoma"/>
                <a:cs typeface="Tahoma"/>
              </a:rPr>
              <a:t>W&amp;I Code 601/602 (Ward)</a:t>
            </a:r>
            <a:endParaRPr lang="en-US" b="1" spc="-20" dirty="0">
              <a:solidFill>
                <a:prstClr val="black"/>
              </a:solidFill>
              <a:ea typeface="Tahoma" panose="020B0604030504040204" pitchFamily="34" charset="0"/>
              <a:cs typeface="Tahoma" panose="020B0604030504040204" pitchFamily="34" charset="0"/>
            </a:endParaRPr>
          </a:p>
          <a:p>
            <a:pPr marL="744220" marR="5080" lvl="1" indent="-274320">
              <a:lnSpc>
                <a:spcPct val="90000"/>
              </a:lnSpc>
              <a:spcBef>
                <a:spcPts val="415"/>
              </a:spcBef>
              <a:buClr>
                <a:schemeClr val="accent2"/>
              </a:buClr>
              <a:buSzPct val="94230"/>
              <a:buFont typeface="Wingdings 2"/>
              <a:buChar char=""/>
              <a:tabLst>
                <a:tab pos="287020" algn="l"/>
              </a:tabLst>
              <a:defRPr/>
            </a:pPr>
            <a:r>
              <a:rPr lang="en-US" sz="1600" i="1" spc="-20" dirty="0">
                <a:solidFill>
                  <a:prstClr val="black"/>
                </a:solidFill>
                <a:ea typeface="Tahoma"/>
                <a:cs typeface="Tahoma"/>
              </a:rPr>
              <a:t>601-</a:t>
            </a:r>
            <a:r>
              <a:rPr lang="en-US" sz="1600" spc="-20" dirty="0">
                <a:solidFill>
                  <a:prstClr val="black"/>
                </a:solidFill>
                <a:ea typeface="Tahoma"/>
                <a:cs typeface="Tahoma"/>
              </a:rPr>
              <a:t> A minor who is persistently truant, disobeys their parents, or is beyond their control, is considered a ward of the court</a:t>
            </a:r>
          </a:p>
          <a:p>
            <a:pPr marL="744220" marR="5080" lvl="1" indent="-274320">
              <a:lnSpc>
                <a:spcPct val="90000"/>
              </a:lnSpc>
              <a:spcBef>
                <a:spcPts val="415"/>
              </a:spcBef>
              <a:buClr>
                <a:schemeClr val="accent2"/>
              </a:buClr>
              <a:buSzPct val="94230"/>
              <a:buFont typeface="Wingdings 2"/>
              <a:buChar char=""/>
              <a:tabLst>
                <a:tab pos="287020" algn="l"/>
              </a:tabLst>
              <a:defRPr/>
            </a:pPr>
            <a:r>
              <a:rPr lang="en-US" sz="1600" i="1" spc="-20" dirty="0">
                <a:solidFill>
                  <a:prstClr val="black"/>
                </a:solidFill>
                <a:ea typeface="Tahoma"/>
                <a:cs typeface="Tahoma"/>
              </a:rPr>
              <a:t>602- </a:t>
            </a:r>
            <a:r>
              <a:rPr lang="en-US" sz="1600" spc="-20" dirty="0">
                <a:solidFill>
                  <a:prstClr val="black"/>
                </a:solidFill>
                <a:ea typeface="Tahoma"/>
                <a:cs typeface="Tahoma"/>
              </a:rPr>
              <a:t>A minor who violates any state or federal law, or a local ordinance defining a crime, is considered a ward of the court </a:t>
            </a:r>
            <a:endParaRPr lang="en-US" sz="1600" spc="-20" dirty="0">
              <a:solidFill>
                <a:prstClr val="black"/>
              </a:solidFill>
              <a:ea typeface="Tahoma" panose="020B0604030504040204" pitchFamily="34" charset="0"/>
              <a:cs typeface="Tahoma" panose="020B0604030504040204" pitchFamily="34" charset="0"/>
            </a:endParaRPr>
          </a:p>
          <a:p>
            <a:pPr marL="287020" marR="5080" indent="-274320">
              <a:lnSpc>
                <a:spcPct val="90000"/>
              </a:lnSpc>
              <a:spcBef>
                <a:spcPts val="415"/>
              </a:spcBef>
              <a:buClr>
                <a:schemeClr val="accent2"/>
              </a:buClr>
              <a:buSzPct val="94230"/>
              <a:buFont typeface="Wingdings 2"/>
              <a:buChar char=""/>
              <a:tabLst>
                <a:tab pos="287020" algn="l"/>
              </a:tabLst>
              <a:defRPr/>
            </a:pPr>
            <a:r>
              <a:rPr lang="en-US" spc="-20" dirty="0">
                <a:solidFill>
                  <a:prstClr val="black"/>
                </a:solidFill>
                <a:ea typeface="Tahoma"/>
                <a:cs typeface="Tahoma"/>
              </a:rPr>
              <a:t>Under supervision of probation, Probation officer on hold</a:t>
            </a:r>
            <a:endParaRPr lang="en-US" spc="-20" dirty="0">
              <a:solidFill>
                <a:prstClr val="black"/>
              </a:solidFill>
              <a:ea typeface="Tahoma" panose="020B0604030504040204" pitchFamily="34" charset="0"/>
              <a:cs typeface="Tahoma" panose="020B0604030504040204" pitchFamily="34" charset="0"/>
            </a:endParaRPr>
          </a:p>
          <a:p>
            <a:endParaRPr lang="en-US" dirty="0"/>
          </a:p>
        </p:txBody>
      </p:sp>
      <p:sp>
        <p:nvSpPr>
          <p:cNvPr id="6" name="Slide Number Placeholder 5">
            <a:extLst>
              <a:ext uri="{FF2B5EF4-FFF2-40B4-BE49-F238E27FC236}">
                <a16:creationId xmlns:a16="http://schemas.microsoft.com/office/drawing/2014/main" id="{196547B2-269B-2E10-025E-09D1642E49CF}"/>
              </a:ext>
            </a:extLst>
          </p:cNvPr>
          <p:cNvSpPr>
            <a:spLocks noGrp="1"/>
          </p:cNvSpPr>
          <p:nvPr>
            <p:ph type="sldNum" sz="quarter" idx="12"/>
          </p:nvPr>
        </p:nvSpPr>
        <p:spPr/>
        <p:txBody>
          <a:bodyPr/>
          <a:lstStyle/>
          <a:p>
            <a:fld id="{95124EB9-8ED6-204E-BBF7-EB9E1269C42D}" type="slidenum">
              <a:rPr lang="en-US" smtClean="0"/>
              <a:t>39</a:t>
            </a:fld>
            <a:endParaRPr lang="en-US"/>
          </a:p>
        </p:txBody>
      </p:sp>
    </p:spTree>
    <p:extLst>
      <p:ext uri="{BB962C8B-B14F-4D97-AF65-F5344CB8AC3E}">
        <p14:creationId xmlns:p14="http://schemas.microsoft.com/office/powerpoint/2010/main" val="45630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477361-0F99-6F85-884A-5EA16ECF3BBC}"/>
              </a:ext>
            </a:extLst>
          </p:cNvPr>
          <p:cNvSpPr>
            <a:spLocks noGrp="1"/>
          </p:cNvSpPr>
          <p:nvPr>
            <p:ph type="title"/>
          </p:nvPr>
        </p:nvSpPr>
        <p:spPr/>
        <p:txBody>
          <a:bodyPr/>
          <a:lstStyle/>
          <a:p>
            <a:pPr algn="ctr"/>
            <a:r>
              <a:rPr lang="en-US" sz="3600" spc="-4"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LPS</a:t>
            </a:r>
            <a:r>
              <a:rPr lang="en-US" sz="3600" spc="-56"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3600" spc="-1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Act</a:t>
            </a:r>
            <a:endParaRPr lang="en-US" sz="3600" dirty="0"/>
          </a:p>
        </p:txBody>
      </p:sp>
      <p:sp>
        <p:nvSpPr>
          <p:cNvPr id="8" name="Content Placeholder 7">
            <a:extLst>
              <a:ext uri="{FF2B5EF4-FFF2-40B4-BE49-F238E27FC236}">
                <a16:creationId xmlns:a16="http://schemas.microsoft.com/office/drawing/2014/main" id="{63ADCE7E-0C97-30F1-6731-4125D2E2359F}"/>
              </a:ext>
            </a:extLst>
          </p:cNvPr>
          <p:cNvSpPr>
            <a:spLocks noGrp="1"/>
          </p:cNvSpPr>
          <p:nvPr>
            <p:ph idx="1"/>
          </p:nvPr>
        </p:nvSpPr>
        <p:spPr/>
        <p:txBody>
          <a:bodyPr/>
          <a:lstStyle/>
          <a:p>
            <a:endParaRPr lang="en-US" dirty="0"/>
          </a:p>
          <a:p>
            <a:r>
              <a:rPr lang="en-US" dirty="0"/>
              <a:t>The California LPS Act set precedent for modern mental health commitment procedures in the United States.</a:t>
            </a:r>
          </a:p>
          <a:p>
            <a:endParaRPr lang="en-US" dirty="0"/>
          </a:p>
          <a:p>
            <a:endParaRPr lang="en-US" dirty="0"/>
          </a:p>
          <a:p>
            <a:r>
              <a:rPr lang="en-US" dirty="0"/>
              <a:t>The LPS Act states that persons with a mental health disorder have the same legal rights and responsibilities that are guaranteed to all other persons by the Federal Constitution and federal laws as well as the Constitution and laws of the State of California. </a:t>
            </a:r>
          </a:p>
          <a:p>
            <a:endParaRPr lang="en-US" dirty="0"/>
          </a:p>
        </p:txBody>
      </p:sp>
      <p:sp>
        <p:nvSpPr>
          <p:cNvPr id="5" name="Slide Number Placeholder 4">
            <a:extLst>
              <a:ext uri="{FF2B5EF4-FFF2-40B4-BE49-F238E27FC236}">
                <a16:creationId xmlns:a16="http://schemas.microsoft.com/office/drawing/2014/main" id="{7698494E-3ECB-71EB-5772-2D149902EB3A}"/>
              </a:ext>
            </a:extLst>
          </p:cNvPr>
          <p:cNvSpPr>
            <a:spLocks noGrp="1"/>
          </p:cNvSpPr>
          <p:nvPr>
            <p:ph type="sldNum" sz="quarter" idx="11"/>
          </p:nvPr>
        </p:nvSpPr>
        <p:spPr/>
        <p:txBody>
          <a:bodyPr/>
          <a:lstStyle/>
          <a:p>
            <a:r>
              <a:rPr lang="en-US"/>
              <a:t>OC HEALTH CARE AGENCY | </a:t>
            </a:r>
            <a:fld id="{95124EB9-8ED6-204E-BBF7-EB9E1269C42D}" type="slidenum">
              <a:rPr lang="en-US" smtClean="0"/>
              <a:pPr/>
              <a:t>4</a:t>
            </a:fld>
            <a:endParaRPr lang="en-US" dirty="0"/>
          </a:p>
        </p:txBody>
      </p:sp>
    </p:spTree>
    <p:extLst>
      <p:ext uri="{BB962C8B-B14F-4D97-AF65-F5344CB8AC3E}">
        <p14:creationId xmlns:p14="http://schemas.microsoft.com/office/powerpoint/2010/main" val="2843676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519-2835-086B-A970-99040B7738DA}"/>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a:cs typeface="Tahoma"/>
              </a:rPr>
              <a:t>Minors involved with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ea typeface="Tahoma"/>
                <a:cs typeface="Tahoma"/>
              </a:rPr>
              <a:t>Social Services or Probation</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639616D-7B9A-4EC2-14E1-5C9998042855}"/>
              </a:ext>
            </a:extLst>
          </p:cNvPr>
          <p:cNvSpPr>
            <a:spLocks noGrp="1"/>
          </p:cNvSpPr>
          <p:nvPr>
            <p:ph idx="1"/>
          </p:nvPr>
        </p:nvSpPr>
        <p:spPr/>
        <p:txBody>
          <a:bodyPr/>
          <a:lstStyle/>
          <a:p>
            <a:pPr marL="469900" marR="5080" indent="-457200">
              <a:spcBef>
                <a:spcPts val="100"/>
              </a:spcBef>
              <a:defRPr/>
            </a:pPr>
            <a:r>
              <a:rPr lang="en-US" spc="-5" dirty="0">
                <a:solidFill>
                  <a:prstClr val="black"/>
                </a:solidFill>
                <a:ea typeface="Tahoma"/>
                <a:cs typeface="Tahoma"/>
              </a:rPr>
              <a:t>Minors</a:t>
            </a:r>
            <a:r>
              <a:rPr lang="en-US" spc="-155" dirty="0">
                <a:solidFill>
                  <a:prstClr val="black"/>
                </a:solidFill>
                <a:ea typeface="Tahoma"/>
                <a:cs typeface="Tahoma"/>
              </a:rPr>
              <a:t> </a:t>
            </a:r>
            <a:r>
              <a:rPr lang="en-US" spc="-15" dirty="0">
                <a:solidFill>
                  <a:prstClr val="black"/>
                </a:solidFill>
                <a:ea typeface="Tahoma"/>
                <a:cs typeface="Tahoma"/>
              </a:rPr>
              <a:t>who</a:t>
            </a:r>
            <a:r>
              <a:rPr lang="en-US" spc="-175" dirty="0">
                <a:solidFill>
                  <a:prstClr val="black"/>
                </a:solidFill>
                <a:ea typeface="Tahoma"/>
                <a:cs typeface="Tahoma"/>
              </a:rPr>
              <a:t> </a:t>
            </a:r>
            <a:r>
              <a:rPr lang="en-US" spc="-20" dirty="0">
                <a:solidFill>
                  <a:prstClr val="black"/>
                </a:solidFill>
                <a:ea typeface="Tahoma"/>
                <a:cs typeface="Tahoma"/>
              </a:rPr>
              <a:t>are</a:t>
            </a:r>
            <a:r>
              <a:rPr lang="en-US" spc="-155" dirty="0">
                <a:solidFill>
                  <a:prstClr val="black"/>
                </a:solidFill>
                <a:ea typeface="Tahoma"/>
                <a:cs typeface="Tahoma"/>
              </a:rPr>
              <a:t> </a:t>
            </a:r>
            <a:r>
              <a:rPr lang="en-US" spc="-60" dirty="0">
                <a:solidFill>
                  <a:prstClr val="black"/>
                </a:solidFill>
                <a:ea typeface="Tahoma"/>
                <a:cs typeface="Tahoma"/>
              </a:rPr>
              <a:t>wards</a:t>
            </a:r>
            <a:r>
              <a:rPr lang="en-US" spc="-185" dirty="0">
                <a:solidFill>
                  <a:prstClr val="black"/>
                </a:solidFill>
                <a:ea typeface="Tahoma"/>
                <a:cs typeface="Tahoma"/>
              </a:rPr>
              <a:t> </a:t>
            </a:r>
            <a:r>
              <a:rPr lang="en-US" dirty="0">
                <a:solidFill>
                  <a:prstClr val="black"/>
                </a:solidFill>
                <a:ea typeface="Tahoma"/>
                <a:cs typeface="Tahoma"/>
              </a:rPr>
              <a:t>or</a:t>
            </a:r>
            <a:r>
              <a:rPr lang="en-US" spc="-125" dirty="0">
                <a:solidFill>
                  <a:prstClr val="black"/>
                </a:solidFill>
                <a:ea typeface="Tahoma"/>
                <a:cs typeface="Tahoma"/>
              </a:rPr>
              <a:t> </a:t>
            </a:r>
            <a:r>
              <a:rPr lang="en-US" spc="-5" dirty="0">
                <a:solidFill>
                  <a:prstClr val="black"/>
                </a:solidFill>
                <a:ea typeface="Tahoma"/>
                <a:cs typeface="Tahoma"/>
              </a:rPr>
              <a:t>dependents </a:t>
            </a:r>
            <a:r>
              <a:rPr lang="en-US" dirty="0">
                <a:solidFill>
                  <a:prstClr val="black"/>
                </a:solidFill>
                <a:ea typeface="Tahoma"/>
                <a:cs typeface="Tahoma"/>
              </a:rPr>
              <a:t>of </a:t>
            </a:r>
            <a:r>
              <a:rPr lang="en-US" spc="-5" dirty="0">
                <a:solidFill>
                  <a:prstClr val="black"/>
                </a:solidFill>
                <a:ea typeface="Tahoma"/>
                <a:cs typeface="Tahoma"/>
              </a:rPr>
              <a:t>the </a:t>
            </a:r>
            <a:r>
              <a:rPr lang="en-US" spc="-15" dirty="0">
                <a:solidFill>
                  <a:prstClr val="black"/>
                </a:solidFill>
                <a:ea typeface="Tahoma"/>
                <a:cs typeface="Tahoma"/>
              </a:rPr>
              <a:t>court </a:t>
            </a:r>
            <a:r>
              <a:rPr lang="en-US" spc="-20" dirty="0">
                <a:solidFill>
                  <a:prstClr val="black"/>
                </a:solidFill>
                <a:ea typeface="Tahoma"/>
                <a:cs typeface="Tahoma"/>
              </a:rPr>
              <a:t>are </a:t>
            </a:r>
            <a:r>
              <a:rPr lang="en-US" b="1" i="1" spc="-35" dirty="0">
                <a:solidFill>
                  <a:prstClr val="black"/>
                </a:solidFill>
                <a:ea typeface="Tahoma"/>
                <a:cs typeface="Tahoma"/>
              </a:rPr>
              <a:t>always</a:t>
            </a:r>
            <a:r>
              <a:rPr lang="en-US" spc="-35" dirty="0">
                <a:solidFill>
                  <a:prstClr val="black"/>
                </a:solidFill>
                <a:ea typeface="Tahoma"/>
                <a:cs typeface="Tahoma"/>
              </a:rPr>
              <a:t> </a:t>
            </a:r>
            <a:r>
              <a:rPr lang="en-US" spc="-15" dirty="0">
                <a:solidFill>
                  <a:prstClr val="black"/>
                </a:solidFill>
                <a:ea typeface="Tahoma"/>
                <a:cs typeface="Tahoma"/>
              </a:rPr>
              <a:t>placed </a:t>
            </a:r>
            <a:r>
              <a:rPr lang="en-US" dirty="0">
                <a:solidFill>
                  <a:prstClr val="black"/>
                </a:solidFill>
                <a:ea typeface="Tahoma"/>
                <a:cs typeface="Tahoma"/>
              </a:rPr>
              <a:t>on a </a:t>
            </a:r>
            <a:r>
              <a:rPr lang="en-US" spc="-5" dirty="0">
                <a:solidFill>
                  <a:prstClr val="black"/>
                </a:solidFill>
                <a:ea typeface="Tahoma"/>
                <a:cs typeface="Tahoma"/>
              </a:rPr>
              <a:t>72-hour </a:t>
            </a:r>
            <a:r>
              <a:rPr lang="en-US" spc="-15" dirty="0">
                <a:solidFill>
                  <a:prstClr val="black"/>
                </a:solidFill>
                <a:ea typeface="Tahoma"/>
                <a:cs typeface="Tahoma"/>
              </a:rPr>
              <a:t>Involuntary </a:t>
            </a:r>
            <a:r>
              <a:rPr lang="en-US" spc="-10" dirty="0">
                <a:solidFill>
                  <a:prstClr val="black"/>
                </a:solidFill>
                <a:ea typeface="Tahoma"/>
                <a:cs typeface="Tahoma"/>
              </a:rPr>
              <a:t>Detention </a:t>
            </a:r>
            <a:r>
              <a:rPr lang="en-US" spc="-5" dirty="0">
                <a:solidFill>
                  <a:prstClr val="black"/>
                </a:solidFill>
                <a:ea typeface="Tahoma"/>
                <a:cs typeface="Tahoma"/>
              </a:rPr>
              <a:t>if they meet criteria </a:t>
            </a:r>
            <a:r>
              <a:rPr lang="en-US" spc="-10" dirty="0">
                <a:solidFill>
                  <a:prstClr val="black"/>
                </a:solidFill>
                <a:ea typeface="Tahoma"/>
                <a:cs typeface="Tahoma"/>
              </a:rPr>
              <a:t>for </a:t>
            </a:r>
            <a:r>
              <a:rPr lang="en-US" spc="-5" dirty="0">
                <a:solidFill>
                  <a:prstClr val="black"/>
                </a:solidFill>
                <a:ea typeface="Tahoma"/>
                <a:cs typeface="Tahoma"/>
              </a:rPr>
              <a:t>hospitalization</a:t>
            </a:r>
            <a:r>
              <a:rPr lang="en-US" dirty="0">
                <a:solidFill>
                  <a:prstClr val="black"/>
                </a:solidFill>
                <a:ea typeface="Tahoma"/>
                <a:cs typeface="Tahoma"/>
              </a:rPr>
              <a:t> </a:t>
            </a:r>
          </a:p>
          <a:p>
            <a:pPr marL="12700" marR="5080">
              <a:spcBef>
                <a:spcPts val="100"/>
              </a:spcBef>
              <a:defRPr/>
            </a:pPr>
            <a:endParaRPr lang="en-US" dirty="0">
              <a:solidFill>
                <a:prstClr val="black"/>
              </a:solidFill>
              <a:ea typeface="Tahoma"/>
              <a:cs typeface="Tahoma"/>
            </a:endParaRPr>
          </a:p>
          <a:p>
            <a:pPr marL="469900" marR="5080" indent="-457200">
              <a:spcBef>
                <a:spcPts val="100"/>
              </a:spcBef>
              <a:defRPr/>
            </a:pPr>
            <a:r>
              <a:rPr lang="en-US" dirty="0">
                <a:solidFill>
                  <a:prstClr val="black"/>
                </a:solidFill>
                <a:ea typeface="Tahoma"/>
                <a:cs typeface="Tahoma"/>
              </a:rPr>
              <a:t>Assigned a social worker or probation officer who serves as the minor’s assigned guardian</a:t>
            </a:r>
          </a:p>
          <a:p>
            <a:endParaRPr lang="en-US" dirty="0"/>
          </a:p>
        </p:txBody>
      </p:sp>
      <p:sp>
        <p:nvSpPr>
          <p:cNvPr id="5" name="Slide Number Placeholder 4">
            <a:extLst>
              <a:ext uri="{FF2B5EF4-FFF2-40B4-BE49-F238E27FC236}">
                <a16:creationId xmlns:a16="http://schemas.microsoft.com/office/drawing/2014/main" id="{ADDE232C-8602-80E7-19A8-7313A3D6B0BC}"/>
              </a:ext>
            </a:extLst>
          </p:cNvPr>
          <p:cNvSpPr>
            <a:spLocks noGrp="1"/>
          </p:cNvSpPr>
          <p:nvPr>
            <p:ph type="sldNum" sz="quarter" idx="11"/>
          </p:nvPr>
        </p:nvSpPr>
        <p:spPr/>
        <p:txBody>
          <a:bodyPr/>
          <a:lstStyle/>
          <a:p>
            <a:r>
              <a:rPr lang="en-US"/>
              <a:t>OC HEALTH CARE AGENCY | </a:t>
            </a:r>
            <a:fld id="{95124EB9-8ED6-204E-BBF7-EB9E1269C42D}" type="slidenum">
              <a:rPr lang="en-US" smtClean="0"/>
              <a:pPr/>
              <a:t>40</a:t>
            </a:fld>
            <a:endParaRPr lang="en-US" dirty="0"/>
          </a:p>
        </p:txBody>
      </p:sp>
    </p:spTree>
    <p:extLst>
      <p:ext uri="{BB962C8B-B14F-4D97-AF65-F5344CB8AC3E}">
        <p14:creationId xmlns:p14="http://schemas.microsoft.com/office/powerpoint/2010/main" val="342941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582866-83F6-970C-7313-120B51A252D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Detained person’s condition</a:t>
            </a:r>
          </a:p>
        </p:txBody>
      </p:sp>
      <p:pic>
        <p:nvPicPr>
          <p:cNvPr id="9" name="Content Placeholder 8">
            <a:extLst>
              <a:ext uri="{FF2B5EF4-FFF2-40B4-BE49-F238E27FC236}">
                <a16:creationId xmlns:a16="http://schemas.microsoft.com/office/drawing/2014/main" id="{5924AA55-76FD-74E6-3831-95CC0E009DE2}"/>
              </a:ext>
            </a:extLst>
          </p:cNvPr>
          <p:cNvPicPr>
            <a:picLocks noGrp="1" noChangeAspect="1"/>
          </p:cNvPicPr>
          <p:nvPr>
            <p:ph idx="1"/>
          </p:nvPr>
        </p:nvPicPr>
        <p:blipFill>
          <a:blip r:embed="rId2"/>
          <a:stretch>
            <a:fillRect/>
          </a:stretch>
        </p:blipFill>
        <p:spPr>
          <a:xfrm>
            <a:off x="4923211" y="2447364"/>
            <a:ext cx="6980823" cy="653410"/>
          </a:xfrm>
          <a:prstGeom prst="rect">
            <a:avLst/>
          </a:prstGeom>
          <a:ln>
            <a:solidFill>
              <a:schemeClr val="accent2"/>
            </a:solidFill>
          </a:ln>
        </p:spPr>
      </p:pic>
      <p:sp>
        <p:nvSpPr>
          <p:cNvPr id="8" name="Text Placeholder 7">
            <a:extLst>
              <a:ext uri="{FF2B5EF4-FFF2-40B4-BE49-F238E27FC236}">
                <a16:creationId xmlns:a16="http://schemas.microsoft.com/office/drawing/2014/main" id="{97F9E87E-D169-F879-AADF-F79FBB96A463}"/>
              </a:ext>
            </a:extLst>
          </p:cNvPr>
          <p:cNvSpPr>
            <a:spLocks noGrp="1"/>
          </p:cNvSpPr>
          <p:nvPr>
            <p:ph type="body" sz="half" idx="2"/>
          </p:nvPr>
        </p:nvSpPr>
        <p:spPr/>
        <p:txBody>
          <a:bodyPr/>
          <a:lstStyle/>
          <a:p>
            <a:pPr>
              <a:lnSpc>
                <a:spcPct val="100000"/>
              </a:lnSpc>
            </a:pPr>
            <a:r>
              <a:rPr lang="en-US" dirty="0">
                <a:ea typeface="Tahoma" panose="020B0604030504040204" pitchFamily="34" charset="0"/>
                <a:cs typeface="Tahoma" panose="020B0604030504040204" pitchFamily="34" charset="0"/>
              </a:rPr>
              <a:t>INDICATE THIS INFORMATION IN THIS PART OF THE FORM:</a:t>
            </a:r>
          </a:p>
          <a:p>
            <a:pPr>
              <a:lnSpc>
                <a:spcPct val="100000"/>
              </a:lnSpc>
            </a:pPr>
            <a:endParaRPr lang="en-US" b="1" dirty="0">
              <a:ea typeface="Tahoma" panose="020B0604030504040204" pitchFamily="34" charset="0"/>
              <a:cs typeface="Tahoma" panose="020B0604030504040204" pitchFamily="34" charset="0"/>
            </a:endParaRPr>
          </a:p>
          <a:p>
            <a:pPr marL="1303020" lvl="1" indent="-342900">
              <a:lnSpc>
                <a:spcPct val="100000"/>
              </a:lnSpc>
              <a:buFont typeface="+mj-lt"/>
              <a:buAutoNum type="arabicPeriod"/>
            </a:pPr>
            <a:r>
              <a:rPr lang="en-US" sz="1600" dirty="0">
                <a:ea typeface="Tahoma" panose="020B0604030504040204" pitchFamily="34" charset="0"/>
                <a:cs typeface="Tahoma" panose="020B0604030504040204" pitchFamily="34" charset="0"/>
              </a:rPr>
              <a:t>Brief description of how the individual’s condition was brought to your attention</a:t>
            </a:r>
          </a:p>
          <a:p>
            <a:pPr marL="1303020" lvl="1" indent="-342900">
              <a:lnSpc>
                <a:spcPct val="100000"/>
              </a:lnSpc>
              <a:buFont typeface="+mj-lt"/>
              <a:buAutoNum type="arabicPeriod"/>
            </a:pPr>
            <a:endParaRPr lang="en-US" sz="1600" dirty="0">
              <a:cs typeface="Times New Roman" panose="02020603050405020304" pitchFamily="18" charset="0"/>
            </a:endParaRPr>
          </a:p>
          <a:p>
            <a:pPr marL="1303020" lvl="1" indent="-342900">
              <a:lnSpc>
                <a:spcPct val="100000"/>
              </a:lnSpc>
              <a:buFont typeface="+mj-lt"/>
              <a:buAutoNum type="arabicPeriod"/>
            </a:pPr>
            <a:r>
              <a:rPr lang="en-US" sz="1600" dirty="0">
                <a:ea typeface="Tahoma" panose="020B0604030504040204" pitchFamily="34" charset="0"/>
                <a:cs typeface="Tahoma" panose="020B0604030504040204" pitchFamily="34" charset="0"/>
              </a:rPr>
              <a:t>Provide only relevant facts</a:t>
            </a:r>
          </a:p>
          <a:p>
            <a:endParaRPr lang="en-US" dirty="0"/>
          </a:p>
        </p:txBody>
      </p:sp>
      <p:sp>
        <p:nvSpPr>
          <p:cNvPr id="5" name="Slide Number Placeholder 4">
            <a:extLst>
              <a:ext uri="{FF2B5EF4-FFF2-40B4-BE49-F238E27FC236}">
                <a16:creationId xmlns:a16="http://schemas.microsoft.com/office/drawing/2014/main" id="{1C6C084F-3558-3795-2115-5DB3EF6E2527}"/>
              </a:ext>
            </a:extLst>
          </p:cNvPr>
          <p:cNvSpPr>
            <a:spLocks noGrp="1"/>
          </p:cNvSpPr>
          <p:nvPr>
            <p:ph type="sldNum" sz="quarter" idx="12"/>
          </p:nvPr>
        </p:nvSpPr>
        <p:spPr/>
        <p:txBody>
          <a:bodyPr/>
          <a:lstStyle/>
          <a:p>
            <a:r>
              <a:rPr lang="en-US"/>
              <a:t>OC HEALTH CARE AGENCY | </a:t>
            </a:r>
            <a:fld id="{95124EB9-8ED6-204E-BBF7-EB9E1269C42D}" type="slidenum">
              <a:rPr lang="en-US" smtClean="0"/>
              <a:pPr/>
              <a:t>41</a:t>
            </a:fld>
            <a:endParaRPr lang="en-US" dirty="0"/>
          </a:p>
        </p:txBody>
      </p:sp>
      <p:pic>
        <p:nvPicPr>
          <p:cNvPr id="2" name="Picture 1">
            <a:extLst>
              <a:ext uri="{FF2B5EF4-FFF2-40B4-BE49-F238E27FC236}">
                <a16:creationId xmlns:a16="http://schemas.microsoft.com/office/drawing/2014/main" id="{F4F5B94F-09DE-F970-EC28-275DD736B3C6}"/>
              </a:ext>
            </a:extLst>
          </p:cNvPr>
          <p:cNvPicPr>
            <a:picLocks noChangeAspect="1"/>
          </p:cNvPicPr>
          <p:nvPr/>
        </p:nvPicPr>
        <p:blipFill>
          <a:blip r:embed="rId3"/>
          <a:stretch>
            <a:fillRect/>
          </a:stretch>
        </p:blipFill>
        <p:spPr>
          <a:xfrm>
            <a:off x="5513419" y="3963194"/>
            <a:ext cx="6007837" cy="1056891"/>
          </a:xfrm>
          <a:prstGeom prst="rect">
            <a:avLst/>
          </a:prstGeom>
          <a:ln>
            <a:noFill/>
          </a:ln>
        </p:spPr>
      </p:pic>
      <p:sp>
        <p:nvSpPr>
          <p:cNvPr id="3" name="TextBox 2">
            <a:extLst>
              <a:ext uri="{FF2B5EF4-FFF2-40B4-BE49-F238E27FC236}">
                <a16:creationId xmlns:a16="http://schemas.microsoft.com/office/drawing/2014/main" id="{8E9588B6-3910-3B10-E1A2-F4666938A748}"/>
              </a:ext>
            </a:extLst>
          </p:cNvPr>
          <p:cNvSpPr txBox="1"/>
          <p:nvPr/>
        </p:nvSpPr>
        <p:spPr>
          <a:xfrm>
            <a:off x="5614308" y="3593862"/>
            <a:ext cx="3350079" cy="369332"/>
          </a:xfrm>
          <a:prstGeom prst="rect">
            <a:avLst/>
          </a:prstGeom>
          <a:noFill/>
        </p:spPr>
        <p:txBody>
          <a:bodyPr wrap="square" rtlCol="0">
            <a:spAutoFit/>
          </a:bodyPr>
          <a:lstStyle/>
          <a:p>
            <a:r>
              <a:rPr lang="en-US" dirty="0">
                <a:solidFill>
                  <a:schemeClr val="accent3"/>
                </a:solidFill>
              </a:rPr>
              <a:t>Example:</a:t>
            </a:r>
          </a:p>
        </p:txBody>
      </p:sp>
    </p:spTree>
    <p:extLst>
      <p:ext uri="{BB962C8B-B14F-4D97-AF65-F5344CB8AC3E}">
        <p14:creationId xmlns:p14="http://schemas.microsoft.com/office/powerpoint/2010/main" val="4204926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2947-ACAD-76C8-7C5C-82C0573F927D}"/>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rPr>
              <a:t>Specific facts</a:t>
            </a:r>
          </a:p>
        </p:txBody>
      </p:sp>
      <p:pic>
        <p:nvPicPr>
          <p:cNvPr id="7" name="Content Placeholder 6">
            <a:extLst>
              <a:ext uri="{FF2B5EF4-FFF2-40B4-BE49-F238E27FC236}">
                <a16:creationId xmlns:a16="http://schemas.microsoft.com/office/drawing/2014/main" id="{3A715FF3-BA3D-8EA2-1AB3-476B44992340}"/>
              </a:ext>
            </a:extLst>
          </p:cNvPr>
          <p:cNvPicPr>
            <a:picLocks noGrp="1" noChangeAspect="1"/>
          </p:cNvPicPr>
          <p:nvPr>
            <p:ph idx="1"/>
          </p:nvPr>
        </p:nvPicPr>
        <p:blipFill>
          <a:blip r:embed="rId2"/>
          <a:stretch>
            <a:fillRect/>
          </a:stretch>
        </p:blipFill>
        <p:spPr>
          <a:xfrm>
            <a:off x="5182511" y="2057400"/>
            <a:ext cx="6305550" cy="1110379"/>
          </a:xfrm>
          <a:prstGeom prst="rect">
            <a:avLst/>
          </a:prstGeom>
        </p:spPr>
      </p:pic>
      <p:sp>
        <p:nvSpPr>
          <p:cNvPr id="4" name="Text Placeholder 3">
            <a:extLst>
              <a:ext uri="{FF2B5EF4-FFF2-40B4-BE49-F238E27FC236}">
                <a16:creationId xmlns:a16="http://schemas.microsoft.com/office/drawing/2014/main" id="{038CD6F7-B03D-944D-C2DF-DB0841670799}"/>
              </a:ext>
            </a:extLst>
          </p:cNvPr>
          <p:cNvSpPr>
            <a:spLocks noGrp="1"/>
          </p:cNvSpPr>
          <p:nvPr>
            <p:ph type="body" sz="half" idx="2"/>
          </p:nvPr>
        </p:nvSpPr>
        <p:spPr/>
        <p:txBody>
          <a:bodyPr/>
          <a:lstStyle/>
          <a:p>
            <a:pPr>
              <a:lnSpc>
                <a:spcPct val="100000"/>
              </a:lnSpc>
              <a:spcBef>
                <a:spcPts val="450"/>
              </a:spcBef>
            </a:pPr>
            <a:r>
              <a:rPr lang="en-US" b="1" dirty="0">
                <a:ea typeface="Tahoma"/>
                <a:cs typeface="Tahoma"/>
              </a:rPr>
              <a:t>INDICATE THE INFORMATION BELOW IN THIS PART OF THE FORM:</a:t>
            </a:r>
          </a:p>
          <a:p>
            <a:pPr marL="1303020" lvl="1" indent="-342900">
              <a:lnSpc>
                <a:spcPct val="100000"/>
              </a:lnSpc>
              <a:spcBef>
                <a:spcPts val="450"/>
              </a:spcBef>
              <a:spcAft>
                <a:spcPts val="450"/>
              </a:spcAft>
              <a:buFont typeface="+mj-lt"/>
              <a:buAutoNum type="arabicPeriod"/>
            </a:pPr>
            <a:r>
              <a:rPr lang="en-US" sz="1600" dirty="0">
                <a:ea typeface="Tahoma"/>
                <a:cs typeface="Tahoma"/>
              </a:rPr>
              <a:t>Brief description of the individual (i.e. age, appearance)</a:t>
            </a:r>
          </a:p>
          <a:p>
            <a:pPr marL="1303020" lvl="1" indent="-342900">
              <a:lnSpc>
                <a:spcPct val="100000"/>
              </a:lnSpc>
              <a:spcBef>
                <a:spcPts val="450"/>
              </a:spcBef>
              <a:spcAft>
                <a:spcPts val="450"/>
              </a:spcAft>
              <a:buFont typeface="+mj-lt"/>
              <a:buAutoNum type="arabicPeriod"/>
            </a:pPr>
            <a:r>
              <a:rPr lang="en-US" sz="1600" dirty="0">
                <a:ea typeface="Tahoma"/>
                <a:cs typeface="Tahoma"/>
              </a:rPr>
              <a:t>Observable behaviors or “quotes” of individual’s statements </a:t>
            </a:r>
          </a:p>
          <a:p>
            <a:pPr marL="1303020" lvl="1" indent="-342900">
              <a:lnSpc>
                <a:spcPct val="100000"/>
              </a:lnSpc>
              <a:spcBef>
                <a:spcPts val="450"/>
              </a:spcBef>
              <a:spcAft>
                <a:spcPts val="450"/>
              </a:spcAft>
              <a:buFont typeface="+mj-lt"/>
              <a:buAutoNum type="arabicPeriod"/>
            </a:pPr>
            <a:r>
              <a:rPr lang="en-US" sz="1600" dirty="0">
                <a:ea typeface="Tahoma"/>
                <a:cs typeface="Tahoma"/>
              </a:rPr>
              <a:t>Note if the individual is unable or unwilling to accept voluntary treatment</a:t>
            </a:r>
          </a:p>
          <a:p>
            <a:pPr marL="1303020" lvl="1" indent="-342900">
              <a:lnSpc>
                <a:spcPct val="100000"/>
              </a:lnSpc>
              <a:spcBef>
                <a:spcPts val="450"/>
              </a:spcBef>
              <a:spcAft>
                <a:spcPts val="450"/>
              </a:spcAft>
              <a:buFont typeface="+mj-lt"/>
              <a:buAutoNum type="arabicPeriod"/>
            </a:pPr>
            <a:r>
              <a:rPr lang="en-US" sz="1600" dirty="0">
                <a:ea typeface="Tahoma"/>
                <a:cs typeface="Tahoma"/>
              </a:rPr>
              <a:t>Description of behaviors and/or situation observed or reported </a:t>
            </a:r>
          </a:p>
          <a:p>
            <a:endParaRPr lang="en-US" dirty="0"/>
          </a:p>
        </p:txBody>
      </p:sp>
      <p:sp>
        <p:nvSpPr>
          <p:cNvPr id="6" name="Slide Number Placeholder 5">
            <a:extLst>
              <a:ext uri="{FF2B5EF4-FFF2-40B4-BE49-F238E27FC236}">
                <a16:creationId xmlns:a16="http://schemas.microsoft.com/office/drawing/2014/main" id="{79779A44-C347-D9FA-01C4-7817A8B9D353}"/>
              </a:ext>
            </a:extLst>
          </p:cNvPr>
          <p:cNvSpPr>
            <a:spLocks noGrp="1"/>
          </p:cNvSpPr>
          <p:nvPr>
            <p:ph type="sldNum" sz="quarter" idx="12"/>
          </p:nvPr>
        </p:nvSpPr>
        <p:spPr/>
        <p:txBody>
          <a:bodyPr/>
          <a:lstStyle/>
          <a:p>
            <a:fld id="{95124EB9-8ED6-204E-BBF7-EB9E1269C42D}" type="slidenum">
              <a:rPr lang="en-US" smtClean="0"/>
              <a:t>42</a:t>
            </a:fld>
            <a:endParaRPr lang="en-US" dirty="0"/>
          </a:p>
        </p:txBody>
      </p:sp>
      <p:pic>
        <p:nvPicPr>
          <p:cNvPr id="3" name="Picture 2">
            <a:extLst>
              <a:ext uri="{FF2B5EF4-FFF2-40B4-BE49-F238E27FC236}">
                <a16:creationId xmlns:a16="http://schemas.microsoft.com/office/drawing/2014/main" id="{D821FBA1-788E-3D8A-88B5-27C4E2EA7351}"/>
              </a:ext>
            </a:extLst>
          </p:cNvPr>
          <p:cNvPicPr>
            <a:picLocks noChangeAspect="1"/>
          </p:cNvPicPr>
          <p:nvPr/>
        </p:nvPicPr>
        <p:blipFill>
          <a:blip r:embed="rId3"/>
          <a:stretch>
            <a:fillRect/>
          </a:stretch>
        </p:blipFill>
        <p:spPr>
          <a:xfrm>
            <a:off x="5435659" y="4199752"/>
            <a:ext cx="5919729" cy="1585097"/>
          </a:xfrm>
          <a:prstGeom prst="rect">
            <a:avLst/>
          </a:prstGeom>
        </p:spPr>
      </p:pic>
      <p:pic>
        <p:nvPicPr>
          <p:cNvPr id="5" name="Picture 4">
            <a:extLst>
              <a:ext uri="{FF2B5EF4-FFF2-40B4-BE49-F238E27FC236}">
                <a16:creationId xmlns:a16="http://schemas.microsoft.com/office/drawing/2014/main" id="{FD687741-B720-4E21-6C76-2B4436B04B86}"/>
              </a:ext>
            </a:extLst>
          </p:cNvPr>
          <p:cNvPicPr>
            <a:picLocks noChangeAspect="1"/>
          </p:cNvPicPr>
          <p:nvPr/>
        </p:nvPicPr>
        <p:blipFill>
          <a:blip r:embed="rId4"/>
          <a:stretch>
            <a:fillRect/>
          </a:stretch>
        </p:blipFill>
        <p:spPr>
          <a:xfrm>
            <a:off x="5715997" y="3816285"/>
            <a:ext cx="3407959" cy="499915"/>
          </a:xfrm>
          <a:prstGeom prst="rect">
            <a:avLst/>
          </a:prstGeom>
        </p:spPr>
      </p:pic>
    </p:spTree>
    <p:extLst>
      <p:ext uri="{BB962C8B-B14F-4D97-AF65-F5344CB8AC3E}">
        <p14:creationId xmlns:p14="http://schemas.microsoft.com/office/powerpoint/2010/main" val="1745142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392-2AF5-E90E-DC6B-C52281E53B31}"/>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Reminder to Describe Behaviorally and with Specific Detail</a:t>
            </a:r>
            <a:endParaRPr lang="en-US" sz="3600" dirty="0"/>
          </a:p>
        </p:txBody>
      </p:sp>
      <p:sp>
        <p:nvSpPr>
          <p:cNvPr id="3" name="Content Placeholder 2">
            <a:extLst>
              <a:ext uri="{FF2B5EF4-FFF2-40B4-BE49-F238E27FC236}">
                <a16:creationId xmlns:a16="http://schemas.microsoft.com/office/drawing/2014/main" id="{F7064E74-B179-F41E-3E55-66DB28515DA9}"/>
              </a:ext>
            </a:extLst>
          </p:cNvPr>
          <p:cNvSpPr>
            <a:spLocks noGrp="1"/>
          </p:cNvSpPr>
          <p:nvPr>
            <p:ph idx="1"/>
          </p:nvPr>
        </p:nvSpPr>
        <p:spPr/>
        <p:txBody>
          <a:bodyPr/>
          <a:lstStyle/>
          <a:p>
            <a:pPr marL="20955" marR="5080" indent="0">
              <a:lnSpc>
                <a:spcPts val="2810"/>
              </a:lnSpc>
              <a:spcBef>
                <a:spcPts val="455"/>
              </a:spcBef>
              <a:buClr>
                <a:schemeClr val="accent2"/>
              </a:buClr>
              <a:buSzPct val="94230"/>
              <a:buNone/>
              <a:tabLst>
                <a:tab pos="295910" algn="l"/>
              </a:tabLst>
            </a:pPr>
            <a:r>
              <a:rPr lang="en-US" spc="-5" dirty="0">
                <a:ea typeface="Tahoma" panose="020B0604030504040204" pitchFamily="34" charset="0"/>
                <a:cs typeface="Tahoma" panose="020B0604030504040204" pitchFamily="34" charset="0"/>
              </a:rPr>
              <a:t>Instead of: “Individual</a:t>
            </a:r>
            <a:r>
              <a:rPr lang="en-US" spc="-15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was</a:t>
            </a:r>
            <a:r>
              <a:rPr lang="en-US" spc="-7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highly</a:t>
            </a:r>
            <a:r>
              <a:rPr lang="en-US" spc="-145"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anxious</a:t>
            </a:r>
            <a:r>
              <a:rPr lang="en-US" spc="-12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and</a:t>
            </a:r>
            <a:r>
              <a:rPr lang="en-US" spc="-7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agitated.”</a:t>
            </a:r>
            <a:endParaRPr lang="en-US" b="1" u="sng" spc="-5" dirty="0">
              <a:ea typeface="Tahoma" panose="020B0604030504040204" pitchFamily="34" charset="0"/>
              <a:cs typeface="Tahoma" panose="020B0604030504040204" pitchFamily="34" charset="0"/>
            </a:endParaRPr>
          </a:p>
          <a:p>
            <a:pPr marL="20955" marR="5080" indent="0">
              <a:lnSpc>
                <a:spcPts val="2810"/>
              </a:lnSpc>
              <a:spcBef>
                <a:spcPts val="455"/>
              </a:spcBef>
              <a:buClr>
                <a:schemeClr val="accent2"/>
              </a:buClr>
              <a:buSzPct val="94230"/>
              <a:buNone/>
              <a:tabLst>
                <a:tab pos="295910" algn="l"/>
              </a:tabLst>
            </a:pPr>
            <a:r>
              <a:rPr lang="en-US" b="1" u="sng" spc="-5" dirty="0">
                <a:ea typeface="Tahoma" panose="020B0604030504040204" pitchFamily="34" charset="0"/>
                <a:cs typeface="Tahoma" panose="020B0604030504040204" pitchFamily="34" charset="0"/>
              </a:rPr>
              <a:t>Write</a:t>
            </a:r>
            <a:r>
              <a:rPr lang="en-US" b="1" spc="-5"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The</a:t>
            </a:r>
            <a:r>
              <a:rPr lang="en-US" spc="-55"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individual</a:t>
            </a:r>
            <a:r>
              <a:rPr lang="en-US" spc="-15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was</a:t>
            </a:r>
            <a:r>
              <a:rPr lang="en-US" spc="-100"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pacing</a:t>
            </a:r>
            <a:r>
              <a:rPr lang="en-US" spc="-25"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the</a:t>
            </a:r>
            <a:r>
              <a:rPr lang="en-US" spc="-10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room,</a:t>
            </a:r>
            <a:r>
              <a:rPr lang="en-US" spc="-7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crying,</a:t>
            </a:r>
            <a:r>
              <a:rPr lang="en-US" spc="-5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appeared</a:t>
            </a:r>
            <a:r>
              <a:rPr lang="en-US" spc="-7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very </a:t>
            </a:r>
            <a:r>
              <a:rPr lang="en-US" spc="-5" dirty="0">
                <a:ea typeface="Tahoma" panose="020B0604030504040204" pitchFamily="34" charset="0"/>
                <a:cs typeface="Tahoma" panose="020B0604030504040204" pitchFamily="34" charset="0"/>
              </a:rPr>
              <a:t>upset,</a:t>
            </a:r>
            <a:r>
              <a:rPr lang="en-US" spc="-90"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and</a:t>
            </a:r>
            <a:r>
              <a:rPr lang="en-US" spc="-6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was</a:t>
            </a:r>
            <a:r>
              <a:rPr lang="en-US" spc="-13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expressing</a:t>
            </a:r>
            <a:r>
              <a:rPr lang="en-US" spc="-70" dirty="0">
                <a:ea typeface="Tahoma" panose="020B0604030504040204" pitchFamily="34" charset="0"/>
                <a:cs typeface="Tahoma" panose="020B0604030504040204" pitchFamily="34" charset="0"/>
              </a:rPr>
              <a:t> </a:t>
            </a:r>
            <a:r>
              <a:rPr lang="en-US" spc="-20" dirty="0">
                <a:ea typeface="Tahoma" panose="020B0604030504040204" pitchFamily="34" charset="0"/>
                <a:cs typeface="Tahoma" panose="020B0604030504040204" pitchFamily="34" charset="0"/>
              </a:rPr>
              <a:t>extensive</a:t>
            </a:r>
            <a:r>
              <a:rPr lang="en-US" spc="-10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fears</a:t>
            </a:r>
            <a:r>
              <a:rPr lang="en-US" spc="-110"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and</a:t>
            </a:r>
            <a:r>
              <a:rPr lang="en-US" spc="-2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feeling o</a:t>
            </a:r>
            <a:r>
              <a:rPr lang="en-US" spc="-15" dirty="0">
                <a:ea typeface="Tahoma" panose="020B0604030504040204" pitchFamily="34" charset="0"/>
                <a:cs typeface="Tahoma" panose="020B0604030504040204" pitchFamily="34" charset="0"/>
              </a:rPr>
              <a:t>verwhelmed </a:t>
            </a:r>
            <a:r>
              <a:rPr lang="en-US" dirty="0">
                <a:ea typeface="Tahoma" panose="020B0604030504040204" pitchFamily="34" charset="0"/>
                <a:cs typeface="Tahoma" panose="020B0604030504040204" pitchFamily="34" charset="0"/>
              </a:rPr>
              <a:t>about </a:t>
            </a:r>
            <a:r>
              <a:rPr lang="en-US" spc="-5" dirty="0">
                <a:ea typeface="Tahoma" panose="020B0604030504040204" pitchFamily="34" charset="0"/>
                <a:cs typeface="Tahoma" panose="020B0604030504040204" pitchFamily="34" charset="0"/>
              </a:rPr>
              <a:t>pending </a:t>
            </a:r>
            <a:r>
              <a:rPr lang="en-US" dirty="0">
                <a:ea typeface="Tahoma" panose="020B0604030504040204" pitchFamily="34" charset="0"/>
                <a:cs typeface="Tahoma" panose="020B0604030504040204" pitchFamily="34" charset="0"/>
              </a:rPr>
              <a:t>final</a:t>
            </a:r>
            <a:r>
              <a:rPr lang="en-US" spc="-285" dirty="0">
                <a:ea typeface="Tahoma" panose="020B0604030504040204" pitchFamily="34" charset="0"/>
                <a:cs typeface="Tahoma" panose="020B0604030504040204" pitchFamily="34" charset="0"/>
              </a:rPr>
              <a:t> </a:t>
            </a:r>
            <a:r>
              <a:rPr lang="en-US" spc="-5" dirty="0">
                <a:ea typeface="Tahoma" panose="020B0604030504040204" pitchFamily="34" charset="0"/>
                <a:cs typeface="Tahoma" panose="020B0604030504040204" pitchFamily="34" charset="0"/>
              </a:rPr>
              <a:t>exams.”</a:t>
            </a:r>
          </a:p>
          <a:p>
            <a:pPr marL="20955" marR="5080" indent="0">
              <a:lnSpc>
                <a:spcPts val="2810"/>
              </a:lnSpc>
              <a:spcBef>
                <a:spcPts val="455"/>
              </a:spcBef>
              <a:buClr>
                <a:schemeClr val="accent2"/>
              </a:buClr>
              <a:buSzPct val="94230"/>
              <a:buNone/>
              <a:tabLst>
                <a:tab pos="295910" algn="l"/>
              </a:tabLst>
            </a:pPr>
            <a:r>
              <a:rPr lang="en-US" spc="-5" dirty="0">
                <a:ea typeface="Tahoma" panose="020B0604030504040204" pitchFamily="34" charset="0"/>
                <a:cs typeface="Tahoma" panose="020B0604030504040204" pitchFamily="34" charset="0"/>
              </a:rPr>
              <a:t>	</a:t>
            </a:r>
          </a:p>
          <a:p>
            <a:pPr marL="20955" marR="5080" indent="0">
              <a:lnSpc>
                <a:spcPts val="2810"/>
              </a:lnSpc>
              <a:spcBef>
                <a:spcPts val="455"/>
              </a:spcBef>
              <a:buClr>
                <a:schemeClr val="accent2"/>
              </a:buClr>
              <a:buSzPct val="94230"/>
              <a:buNone/>
              <a:tabLst>
                <a:tab pos="295910" algn="l"/>
              </a:tabLst>
            </a:pPr>
            <a:r>
              <a:rPr lang="en-US" spc="-10" dirty="0">
                <a:ea typeface="Tahoma" panose="020B0604030504040204" pitchFamily="34" charset="0"/>
                <a:cs typeface="Tahoma" panose="020B0604030504040204" pitchFamily="34" charset="0"/>
              </a:rPr>
              <a:t>Instead of: “Individual was </a:t>
            </a:r>
            <a:r>
              <a:rPr lang="en-US" spc="-5" dirty="0">
                <a:ea typeface="Tahoma" panose="020B0604030504040204" pitchFamily="34" charset="0"/>
                <a:cs typeface="Tahoma" panose="020B0604030504040204" pitchFamily="34" charset="0"/>
              </a:rPr>
              <a:t>experiencing </a:t>
            </a:r>
            <a:r>
              <a:rPr lang="en-US" spc="-10" dirty="0">
                <a:ea typeface="Tahoma" panose="020B0604030504040204" pitchFamily="34" charset="0"/>
                <a:cs typeface="Tahoma" panose="020B0604030504040204" pitchFamily="34" charset="0"/>
              </a:rPr>
              <a:t>command</a:t>
            </a:r>
            <a:r>
              <a:rPr lang="en-US" spc="-37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hallucination i</a:t>
            </a:r>
            <a:r>
              <a:rPr lang="en-US" spc="-5" dirty="0">
                <a:ea typeface="Tahoma" panose="020B0604030504040204" pitchFamily="34" charset="0"/>
                <a:cs typeface="Tahoma" panose="020B0604030504040204" pitchFamily="34" charset="0"/>
              </a:rPr>
              <a:t>nstructing </a:t>
            </a:r>
            <a:r>
              <a:rPr lang="en-US" dirty="0">
                <a:ea typeface="Tahoma" panose="020B0604030504040204" pitchFamily="34" charset="0"/>
                <a:cs typeface="Tahoma" panose="020B0604030504040204" pitchFamily="34" charset="0"/>
              </a:rPr>
              <a:t>her </a:t>
            </a:r>
            <a:r>
              <a:rPr lang="en-US" spc="-20" dirty="0">
                <a:ea typeface="Tahoma" panose="020B0604030504040204" pitchFamily="34" charset="0"/>
                <a:cs typeface="Tahoma" panose="020B0604030504040204" pitchFamily="34" charset="0"/>
              </a:rPr>
              <a:t>to </a:t>
            </a:r>
            <a:r>
              <a:rPr lang="en-US" dirty="0">
                <a:ea typeface="Tahoma" panose="020B0604030504040204" pitchFamily="34" charset="0"/>
                <a:cs typeface="Tahoma" panose="020B0604030504040204" pitchFamily="34" charset="0"/>
              </a:rPr>
              <a:t>harm</a:t>
            </a:r>
            <a:r>
              <a:rPr lang="en-US" spc="-33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others.”</a:t>
            </a:r>
            <a:endParaRPr lang="en-US" spc="-10" dirty="0">
              <a:ea typeface="Tahoma" panose="020B0604030504040204" pitchFamily="34" charset="0"/>
              <a:cs typeface="Tahoma" panose="020B0604030504040204" pitchFamily="34" charset="0"/>
            </a:endParaRPr>
          </a:p>
          <a:p>
            <a:pPr marL="20955" marR="5080" indent="0">
              <a:lnSpc>
                <a:spcPts val="2810"/>
              </a:lnSpc>
              <a:spcBef>
                <a:spcPts val="455"/>
              </a:spcBef>
              <a:buClr>
                <a:schemeClr val="accent2"/>
              </a:buClr>
              <a:buSzPct val="94230"/>
              <a:buNone/>
              <a:tabLst>
                <a:tab pos="295910" algn="l"/>
              </a:tabLst>
            </a:pPr>
            <a:r>
              <a:rPr lang="en-US" b="1" u="sng" spc="-10" dirty="0">
                <a:ea typeface="Tahoma" panose="020B0604030504040204" pitchFamily="34" charset="0"/>
                <a:cs typeface="Tahoma" panose="020B0604030504040204" pitchFamily="34" charset="0"/>
              </a:rPr>
              <a:t>Write</a:t>
            </a:r>
            <a:r>
              <a:rPr lang="en-US" b="1" spc="-1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Individual was</a:t>
            </a:r>
            <a:r>
              <a:rPr lang="en-US" spc="-7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hearing</a:t>
            </a:r>
            <a:r>
              <a:rPr lang="en-US" spc="-75" dirty="0">
                <a:ea typeface="Tahoma" panose="020B0604030504040204" pitchFamily="34" charset="0"/>
                <a:cs typeface="Tahoma" panose="020B0604030504040204" pitchFamily="34" charset="0"/>
              </a:rPr>
              <a:t> </a:t>
            </a:r>
            <a:r>
              <a:rPr lang="en-US" spc="-20" dirty="0">
                <a:ea typeface="Tahoma" panose="020B0604030504040204" pitchFamily="34" charset="0"/>
                <a:cs typeface="Tahoma" panose="020B0604030504040204" pitchFamily="34" charset="0"/>
              </a:rPr>
              <a:t>voices</a:t>
            </a:r>
            <a:r>
              <a:rPr lang="en-US" spc="-110"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telling</a:t>
            </a:r>
            <a:r>
              <a:rPr lang="en-US" spc="-3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her</a:t>
            </a:r>
            <a:r>
              <a:rPr lang="en-US" spc="-114" dirty="0">
                <a:ea typeface="Tahoma" panose="020B0604030504040204" pitchFamily="34" charset="0"/>
                <a:cs typeface="Tahoma" panose="020B0604030504040204" pitchFamily="34" charset="0"/>
              </a:rPr>
              <a:t> </a:t>
            </a:r>
            <a:r>
              <a:rPr lang="en-US" spc="-20" dirty="0">
                <a:ea typeface="Tahoma" panose="020B0604030504040204" pitchFamily="34" charset="0"/>
                <a:cs typeface="Tahoma" panose="020B0604030504040204" pitchFamily="34" charset="0"/>
              </a:rPr>
              <a:t>to</a:t>
            </a:r>
            <a:r>
              <a:rPr lang="en-US" spc="-135" dirty="0">
                <a:ea typeface="Tahoma" panose="020B0604030504040204" pitchFamily="34" charset="0"/>
                <a:cs typeface="Tahoma" panose="020B0604030504040204" pitchFamily="34" charset="0"/>
              </a:rPr>
              <a:t> </a:t>
            </a:r>
            <a:r>
              <a:rPr lang="en-US" spc="-10" dirty="0">
                <a:ea typeface="Tahoma" panose="020B0604030504040204" pitchFamily="34" charset="0"/>
                <a:cs typeface="Tahoma" panose="020B0604030504040204" pitchFamily="34" charset="0"/>
              </a:rPr>
              <a:t>strangle</a:t>
            </a:r>
            <a:r>
              <a:rPr lang="en-US" spc="-85"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her </a:t>
            </a:r>
            <a:r>
              <a:rPr lang="en-US" spc="-10" dirty="0">
                <a:ea typeface="Tahoma" panose="020B0604030504040204" pitchFamily="34" charset="0"/>
                <a:cs typeface="Tahoma" panose="020B0604030504040204" pitchFamily="34" charset="0"/>
              </a:rPr>
              <a:t>sister.” </a:t>
            </a:r>
          </a:p>
          <a:p>
            <a:endParaRPr lang="en-US" dirty="0"/>
          </a:p>
        </p:txBody>
      </p:sp>
      <p:sp>
        <p:nvSpPr>
          <p:cNvPr id="5" name="Slide Number Placeholder 4">
            <a:extLst>
              <a:ext uri="{FF2B5EF4-FFF2-40B4-BE49-F238E27FC236}">
                <a16:creationId xmlns:a16="http://schemas.microsoft.com/office/drawing/2014/main" id="{4E94C8B5-60A9-6C66-9A4D-72C26FA679B4}"/>
              </a:ext>
            </a:extLst>
          </p:cNvPr>
          <p:cNvSpPr>
            <a:spLocks noGrp="1"/>
          </p:cNvSpPr>
          <p:nvPr>
            <p:ph type="sldNum" sz="quarter" idx="11"/>
          </p:nvPr>
        </p:nvSpPr>
        <p:spPr/>
        <p:txBody>
          <a:bodyPr/>
          <a:lstStyle/>
          <a:p>
            <a:r>
              <a:rPr lang="en-US"/>
              <a:t>OC HEALTH CARE AGENCY | </a:t>
            </a:r>
            <a:fld id="{95124EB9-8ED6-204E-BBF7-EB9E1269C42D}" type="slidenum">
              <a:rPr lang="en-US" smtClean="0"/>
              <a:pPr/>
              <a:t>43</a:t>
            </a:fld>
            <a:endParaRPr lang="en-US" dirty="0"/>
          </a:p>
        </p:txBody>
      </p:sp>
    </p:spTree>
    <p:extLst>
      <p:ext uri="{BB962C8B-B14F-4D97-AF65-F5344CB8AC3E}">
        <p14:creationId xmlns:p14="http://schemas.microsoft.com/office/powerpoint/2010/main" val="32495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4EBF-DC2A-2F13-AEA6-998906B9E589}"/>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Reminder to Use Behavioral Terms, Not Psychological Jargon</a:t>
            </a:r>
            <a:endParaRPr lang="en-US" sz="3600" dirty="0"/>
          </a:p>
        </p:txBody>
      </p:sp>
      <p:sp>
        <p:nvSpPr>
          <p:cNvPr id="3" name="Content Placeholder 2">
            <a:extLst>
              <a:ext uri="{FF2B5EF4-FFF2-40B4-BE49-F238E27FC236}">
                <a16:creationId xmlns:a16="http://schemas.microsoft.com/office/drawing/2014/main" id="{C4085BF6-EE20-F594-C2F1-735AEB5107B2}"/>
              </a:ext>
            </a:extLst>
          </p:cNvPr>
          <p:cNvSpPr>
            <a:spLocks noGrp="1"/>
          </p:cNvSpPr>
          <p:nvPr>
            <p:ph idx="1"/>
          </p:nvPr>
        </p:nvSpPr>
        <p:spPr/>
        <p:txBody>
          <a:bodyPr/>
          <a:lstStyle/>
          <a:p>
            <a:pPr>
              <a:buClr>
                <a:schemeClr val="accent2"/>
              </a:buClr>
              <a:buSzPct val="94230"/>
              <a:tabLst>
                <a:tab pos="560070" algn="l"/>
              </a:tabLst>
              <a:defRPr/>
            </a:pPr>
            <a:r>
              <a:rPr lang="en-US" dirty="0">
                <a:solidFill>
                  <a:prstClr val="black"/>
                </a:solidFill>
                <a:ea typeface="Tahoma" panose="020B0604030504040204" pitchFamily="34" charset="0"/>
                <a:cs typeface="Tahoma" panose="020B0604030504040204" pitchFamily="34" charset="0"/>
              </a:rPr>
              <a:t> Instead of: Individual </a:t>
            </a:r>
            <a:r>
              <a:rPr lang="en-US" spc="-10" dirty="0">
                <a:solidFill>
                  <a:prstClr val="black"/>
                </a:solidFill>
                <a:ea typeface="Tahoma" panose="020B0604030504040204" pitchFamily="34" charset="0"/>
                <a:cs typeface="Tahoma" panose="020B0604030504040204" pitchFamily="34" charset="0"/>
              </a:rPr>
              <a:t>is</a:t>
            </a:r>
            <a:r>
              <a:rPr lang="en-US" spc="-9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threatening</a:t>
            </a:r>
            <a:r>
              <a:rPr lang="en-US" spc="-65"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to</a:t>
            </a:r>
            <a:r>
              <a:rPr lang="en-US" spc="-15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commit</a:t>
            </a:r>
            <a:r>
              <a:rPr lang="en-US" spc="-16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suicide</a:t>
            </a:r>
            <a:endParaRPr lang="en-US" b="1" u="sng" spc="-5" dirty="0">
              <a:solidFill>
                <a:prstClr val="black"/>
              </a:solidFill>
              <a:ea typeface="Tahoma" panose="020B0604030504040204" pitchFamily="34" charset="0"/>
              <a:cs typeface="Tahoma" panose="020B0604030504040204" pitchFamily="34" charset="0"/>
            </a:endParaRPr>
          </a:p>
          <a:p>
            <a:pPr marL="0" lvl="0" indent="0">
              <a:lnSpc>
                <a:spcPct val="100000"/>
              </a:lnSpc>
              <a:buClr>
                <a:schemeClr val="accent2"/>
              </a:buClr>
              <a:buSzPct val="94230"/>
              <a:buNone/>
              <a:tabLst>
                <a:tab pos="560070" algn="l"/>
              </a:tabLst>
              <a:defRPr/>
            </a:pPr>
            <a:r>
              <a:rPr lang="en-US" b="1" spc="-5" dirty="0">
                <a:solidFill>
                  <a:prstClr val="black"/>
                </a:solidFill>
                <a:ea typeface="Tahoma" panose="020B0604030504040204" pitchFamily="34" charset="0"/>
                <a:cs typeface="Tahoma" panose="020B0604030504040204" pitchFamily="34" charset="0"/>
              </a:rPr>
              <a:t>       </a:t>
            </a:r>
            <a:r>
              <a:rPr lang="en-US" b="1" u="sng" spc="-5" dirty="0">
                <a:solidFill>
                  <a:prstClr val="black"/>
                </a:solidFill>
                <a:ea typeface="Tahoma" panose="020B0604030504040204" pitchFamily="34" charset="0"/>
                <a:cs typeface="Tahoma" panose="020B0604030504040204" pitchFamily="34" charset="0"/>
              </a:rPr>
              <a:t> Write</a:t>
            </a:r>
            <a:r>
              <a:rPr lang="en-US" b="1" spc="-5" dirty="0">
                <a:solidFill>
                  <a:prstClr val="black"/>
                </a:solidFill>
                <a:ea typeface="Tahoma" panose="020B0604030504040204" pitchFamily="34" charset="0"/>
                <a:cs typeface="Tahoma" panose="020B0604030504040204" pitchFamily="34" charset="0"/>
              </a:rPr>
              <a:t>:</a:t>
            </a:r>
            <a:r>
              <a:rPr lang="en-US" spc="-5" dirty="0">
                <a:solidFill>
                  <a:prstClr val="black"/>
                </a:solidFill>
                <a:ea typeface="Tahoma" panose="020B0604030504040204" pitchFamily="34" charset="0"/>
                <a:cs typeface="Tahoma" panose="020B0604030504040204" pitchFamily="34" charset="0"/>
              </a:rPr>
              <a:t> Individual</a:t>
            </a:r>
            <a:r>
              <a:rPr lang="en-US" spc="-9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is</a:t>
            </a:r>
            <a:r>
              <a:rPr lang="en-US" spc="-10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stating</a:t>
            </a:r>
            <a:r>
              <a:rPr lang="en-US" spc="-9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a:t>
            </a:r>
            <a:r>
              <a:rPr lang="en-US" spc="-10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plan</a:t>
            </a:r>
            <a:r>
              <a:rPr lang="en-US" spc="-8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8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kill</a:t>
            </a:r>
            <a:r>
              <a:rPr lang="en-US" spc="-2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himself</a:t>
            </a:r>
            <a:r>
              <a:rPr lang="en-US" spc="3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by</a:t>
            </a:r>
            <a:r>
              <a:rPr lang="en-US" spc="-7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hanging.</a:t>
            </a:r>
          </a:p>
          <a:p>
            <a:pPr marL="0" lvl="0" indent="0">
              <a:lnSpc>
                <a:spcPct val="100000"/>
              </a:lnSpc>
              <a:buClr>
                <a:schemeClr val="accent2"/>
              </a:buClr>
              <a:buNone/>
              <a:defRPr/>
            </a:pPr>
            <a:endParaRPr lang="en-US" dirty="0">
              <a:solidFill>
                <a:prstClr val="black"/>
              </a:solidFill>
              <a:ea typeface="Tahoma" panose="020B0604030504040204" pitchFamily="34" charset="0"/>
              <a:cs typeface="Tahoma" panose="020B0604030504040204" pitchFamily="34" charset="0"/>
            </a:endParaRPr>
          </a:p>
          <a:p>
            <a:pPr>
              <a:buClr>
                <a:schemeClr val="accent2"/>
              </a:buClr>
              <a:defRPr/>
            </a:pPr>
            <a:r>
              <a:rPr lang="en-US" spc="-5" dirty="0">
                <a:solidFill>
                  <a:prstClr val="black"/>
                </a:solidFill>
                <a:ea typeface="Tahoma" panose="020B0604030504040204" pitchFamily="34" charset="0"/>
                <a:cs typeface="Tahoma" panose="020B0604030504040204" pitchFamily="34" charset="0"/>
              </a:rPr>
              <a:t>Instead of: Minor</a:t>
            </a:r>
            <a:r>
              <a:rPr lang="en-US" spc="-9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is</a:t>
            </a:r>
            <a:r>
              <a:rPr lang="en-US" spc="-114"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a:t>
            </a:r>
            <a:r>
              <a:rPr lang="en-US" spc="-10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potential</a:t>
            </a:r>
            <a:r>
              <a:rPr lang="en-US" spc="-11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danger</a:t>
            </a:r>
            <a:r>
              <a:rPr lang="en-US" spc="-114"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4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others</a:t>
            </a:r>
            <a:r>
              <a:rPr lang="en-US" spc="-13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and</a:t>
            </a:r>
            <a:r>
              <a:rPr lang="en-US" spc="-1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is</a:t>
            </a:r>
            <a:r>
              <a:rPr lang="en-US" spc="-12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acting  </a:t>
            </a:r>
            <a:r>
              <a:rPr lang="en-US" spc="-15" dirty="0">
                <a:solidFill>
                  <a:prstClr val="black"/>
                </a:solidFill>
                <a:ea typeface="Tahoma" panose="020B0604030504040204" pitchFamily="34" charset="0"/>
                <a:cs typeface="Tahoma" panose="020B0604030504040204" pitchFamily="34" charset="0"/>
              </a:rPr>
              <a:t>aggressively </a:t>
            </a:r>
            <a:r>
              <a:rPr lang="en-US" dirty="0">
                <a:solidFill>
                  <a:prstClr val="black"/>
                </a:solidFill>
                <a:ea typeface="Tahoma" panose="020B0604030504040204" pitchFamily="34" charset="0"/>
                <a:cs typeface="Tahoma" panose="020B0604030504040204" pitchFamily="34" charset="0"/>
              </a:rPr>
              <a:t>and </a:t>
            </a:r>
            <a:r>
              <a:rPr lang="en-US" spc="-5" dirty="0">
                <a:solidFill>
                  <a:prstClr val="black"/>
                </a:solidFill>
                <a:ea typeface="Tahoma" panose="020B0604030504040204" pitchFamily="34" charset="0"/>
                <a:cs typeface="Tahoma" panose="020B0604030504040204" pitchFamily="34" charset="0"/>
              </a:rPr>
              <a:t>violently </a:t>
            </a:r>
            <a:r>
              <a:rPr lang="en-US" spc="-25" dirty="0">
                <a:solidFill>
                  <a:prstClr val="black"/>
                </a:solidFill>
                <a:ea typeface="Tahoma" panose="020B0604030504040204" pitchFamily="34" charset="0"/>
                <a:cs typeface="Tahoma" panose="020B0604030504040204" pitchFamily="34" charset="0"/>
              </a:rPr>
              <a:t>toward </a:t>
            </a:r>
            <a:r>
              <a:rPr lang="en-US" dirty="0">
                <a:solidFill>
                  <a:prstClr val="black"/>
                </a:solidFill>
                <a:ea typeface="Tahoma" panose="020B0604030504040204" pitchFamily="34" charset="0"/>
                <a:cs typeface="Tahoma" panose="020B0604030504040204" pitchFamily="34" charset="0"/>
              </a:rPr>
              <a:t>his</a:t>
            </a:r>
            <a:r>
              <a:rPr lang="en-US" spc="-44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mother.</a:t>
            </a:r>
            <a:endParaRPr lang="en-US" dirty="0">
              <a:solidFill>
                <a:prstClr val="black"/>
              </a:solidFill>
              <a:ea typeface="Tahoma" panose="020B0604030504040204" pitchFamily="34" charset="0"/>
              <a:cs typeface="Tahoma" panose="020B0604030504040204" pitchFamily="34" charset="0"/>
            </a:endParaRPr>
          </a:p>
          <a:p>
            <a:pPr marL="0" lvl="0" indent="0">
              <a:buClr>
                <a:schemeClr val="accent2"/>
              </a:buClr>
              <a:buSzPct val="94230"/>
              <a:buNone/>
              <a:tabLst>
                <a:tab pos="287655" algn="l"/>
              </a:tabLst>
              <a:defRPr/>
            </a:pPr>
            <a:r>
              <a:rPr lang="en-US" spc="-5" dirty="0">
                <a:solidFill>
                  <a:prstClr val="black"/>
                </a:solidFill>
                <a:ea typeface="Tahoma" panose="020B0604030504040204" pitchFamily="34" charset="0"/>
                <a:cs typeface="Tahoma" panose="020B0604030504040204" pitchFamily="34" charset="0"/>
              </a:rPr>
              <a:t>	</a:t>
            </a:r>
            <a:r>
              <a:rPr lang="en-US" b="1" u="sng" spc="-5" dirty="0">
                <a:solidFill>
                  <a:prstClr val="black"/>
                </a:solidFill>
                <a:ea typeface="Tahoma" panose="020B0604030504040204" pitchFamily="34" charset="0"/>
                <a:cs typeface="Tahoma" panose="020B0604030504040204" pitchFamily="34" charset="0"/>
              </a:rPr>
              <a:t>Write</a:t>
            </a:r>
            <a:r>
              <a:rPr lang="en-US" b="1" spc="-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Minor</a:t>
            </a:r>
            <a:r>
              <a:rPr lang="en-US" spc="-10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is</a:t>
            </a:r>
            <a:r>
              <a:rPr lang="en-US" spc="-6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brandishing</a:t>
            </a:r>
            <a:r>
              <a:rPr lang="en-US" spc="-7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a:t>
            </a:r>
            <a:r>
              <a:rPr lang="en-US" spc="-7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knife</a:t>
            </a:r>
            <a:r>
              <a:rPr lang="en-US" spc="-13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and</a:t>
            </a:r>
            <a:r>
              <a:rPr lang="en-US" spc="-8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attempting</a:t>
            </a:r>
            <a:r>
              <a:rPr lang="en-US" spc="-70"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to</a:t>
            </a:r>
            <a:r>
              <a:rPr lang="en-US" spc="-150"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slash his</a:t>
            </a:r>
            <a:r>
              <a:rPr lang="en-US" spc="-13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mother.</a:t>
            </a:r>
          </a:p>
          <a:p>
            <a:endParaRPr lang="en-US" dirty="0"/>
          </a:p>
        </p:txBody>
      </p:sp>
      <p:sp>
        <p:nvSpPr>
          <p:cNvPr id="5" name="Slide Number Placeholder 4">
            <a:extLst>
              <a:ext uri="{FF2B5EF4-FFF2-40B4-BE49-F238E27FC236}">
                <a16:creationId xmlns:a16="http://schemas.microsoft.com/office/drawing/2014/main" id="{FA56EB4D-F3A9-91D5-5BD0-8D180F3D795C}"/>
              </a:ext>
            </a:extLst>
          </p:cNvPr>
          <p:cNvSpPr>
            <a:spLocks noGrp="1"/>
          </p:cNvSpPr>
          <p:nvPr>
            <p:ph type="sldNum" sz="quarter" idx="11"/>
          </p:nvPr>
        </p:nvSpPr>
        <p:spPr/>
        <p:txBody>
          <a:bodyPr/>
          <a:lstStyle/>
          <a:p>
            <a:r>
              <a:rPr lang="en-US"/>
              <a:t>OC HEALTH CARE AGENCY | </a:t>
            </a:r>
            <a:fld id="{95124EB9-8ED6-204E-BBF7-EB9E1269C42D}" type="slidenum">
              <a:rPr lang="en-US" smtClean="0"/>
              <a:pPr/>
              <a:t>44</a:t>
            </a:fld>
            <a:endParaRPr lang="en-US" dirty="0"/>
          </a:p>
        </p:txBody>
      </p:sp>
    </p:spTree>
    <p:extLst>
      <p:ext uri="{BB962C8B-B14F-4D97-AF65-F5344CB8AC3E}">
        <p14:creationId xmlns:p14="http://schemas.microsoft.com/office/powerpoint/2010/main" val="1946755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8752-3C55-993C-0D87-D8C41D71B3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70C2B6-3A1D-E5B5-F545-54FFAFF53D98}"/>
              </a:ext>
            </a:extLst>
          </p:cNvPr>
          <p:cNvSpPr>
            <a:spLocks noGrp="1"/>
          </p:cNvSpPr>
          <p:nvPr>
            <p:ph type="title"/>
          </p:nvPr>
        </p:nvSpPr>
        <p:spPr/>
        <p:txBody>
          <a:bodyPr/>
          <a:lstStyle/>
          <a:p>
            <a:r>
              <a:rPr lang="en-US" sz="3600" dirty="0">
                <a:ln w="6600">
                  <a:noFill/>
                  <a:prstDash val="solid"/>
                </a:ln>
                <a:solidFill>
                  <a:srgbClr val="00B050"/>
                </a:solidFill>
                <a:effectLst>
                  <a:outerShdw dist="38100" dir="2700000" algn="tl" rotWithShape="0">
                    <a:srgbClr val="BD582C"/>
                  </a:outerShdw>
                </a:effectLst>
                <a:ea typeface="Tahoma" panose="020B0604030504040204" pitchFamily="34" charset="0"/>
                <a:cs typeface="Tahoma" panose="020B0604030504040204" pitchFamily="34" charset="0"/>
              </a:rPr>
              <a:t>Overview</a:t>
            </a:r>
            <a:br>
              <a:rPr lang="en-US" b="1" dirty="0">
                <a:ln w="6600">
                  <a:solidFill>
                    <a:srgbClr val="BD582C"/>
                  </a:solidFill>
                  <a:prstDash val="solid"/>
                </a:ln>
                <a:solidFill>
                  <a:srgbClr val="FFFFFF"/>
                </a:solidFill>
                <a:effectLst>
                  <a:outerShdw dist="38100" dir="2700000" algn="tl" rotWithShape="0">
                    <a:srgbClr val="BD582C"/>
                  </a:outerShdw>
                </a:effectLst>
                <a:latin typeface="Tahoma" panose="020B0604030504040204" pitchFamily="34" charset="0"/>
                <a:ea typeface="Tahoma" panose="020B0604030504040204" pitchFamily="34" charset="0"/>
                <a:cs typeface="Tahoma" panose="020B0604030504040204" pitchFamily="34" charset="0"/>
              </a:rPr>
            </a:br>
            <a:br>
              <a:rPr lang="en-US" b="1" dirty="0">
                <a:ln w="6600">
                  <a:solidFill>
                    <a:srgbClr val="BD582C"/>
                  </a:solidFill>
                  <a:prstDash val="solid"/>
                </a:ln>
                <a:solidFill>
                  <a:srgbClr val="FFFFFF"/>
                </a:solidFill>
                <a:effectLst>
                  <a:outerShdw dist="38100" dir="2700000" algn="tl" rotWithShape="0">
                    <a:srgbClr val="BD582C"/>
                  </a:outerShdw>
                </a:effectLst>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7" name="Content Placeholder 6">
            <a:extLst>
              <a:ext uri="{FF2B5EF4-FFF2-40B4-BE49-F238E27FC236}">
                <a16:creationId xmlns:a16="http://schemas.microsoft.com/office/drawing/2014/main" id="{3F3517E5-4B1F-CFC5-F626-675E9C1A9966}"/>
              </a:ext>
            </a:extLst>
          </p:cNvPr>
          <p:cNvSpPr>
            <a:spLocks noGrp="1"/>
          </p:cNvSpPr>
          <p:nvPr>
            <p:ph idx="1"/>
          </p:nvPr>
        </p:nvSpPr>
        <p:spPr>
          <a:xfrm>
            <a:off x="1649476" y="2175838"/>
            <a:ext cx="6047304" cy="3943806"/>
          </a:xfrm>
        </p:spPr>
        <p:txBody>
          <a:bodyPr/>
          <a:lstStyle/>
          <a:p>
            <a:pPr marL="0" indent="0">
              <a:buNone/>
            </a:pPr>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5150/5585 FORM</a:t>
            </a:r>
            <a:b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PAGE 2 of 2</a:t>
            </a:r>
            <a:endParaRPr lang="en-US" sz="3600" dirty="0"/>
          </a:p>
        </p:txBody>
      </p:sp>
      <p:sp>
        <p:nvSpPr>
          <p:cNvPr id="5" name="Slide Number Placeholder 4">
            <a:extLst>
              <a:ext uri="{FF2B5EF4-FFF2-40B4-BE49-F238E27FC236}">
                <a16:creationId xmlns:a16="http://schemas.microsoft.com/office/drawing/2014/main" id="{F9B5CF07-D0B1-0C51-4B4E-36A5C8448F2C}"/>
              </a:ext>
            </a:extLst>
          </p:cNvPr>
          <p:cNvSpPr>
            <a:spLocks noGrp="1"/>
          </p:cNvSpPr>
          <p:nvPr>
            <p:ph type="sldNum" sz="quarter" idx="11"/>
          </p:nvPr>
        </p:nvSpPr>
        <p:spPr/>
        <p:txBody>
          <a:bodyPr/>
          <a:lstStyle/>
          <a:p>
            <a:r>
              <a:rPr lang="en-US"/>
              <a:t>OC HEALTH CARE AGENCY | </a:t>
            </a:r>
            <a:fld id="{95124EB9-8ED6-204E-BBF7-EB9E1269C42D}" type="slidenum">
              <a:rPr lang="en-US" smtClean="0"/>
              <a:pPr/>
              <a:t>45</a:t>
            </a:fld>
            <a:endParaRPr lang="en-US" dirty="0"/>
          </a:p>
        </p:txBody>
      </p:sp>
      <p:pic>
        <p:nvPicPr>
          <p:cNvPr id="4" name="Content Placeholder 3">
            <a:extLst>
              <a:ext uri="{FF2B5EF4-FFF2-40B4-BE49-F238E27FC236}">
                <a16:creationId xmlns:a16="http://schemas.microsoft.com/office/drawing/2014/main" id="{59F764C2-74C5-E48A-8939-6CFC2910ADE4}"/>
              </a:ext>
            </a:extLst>
          </p:cNvPr>
          <p:cNvPicPr>
            <a:picLocks noGrp="1" noChangeAspect="1"/>
          </p:cNvPicPr>
          <p:nvPr>
            <p:ph idx="12"/>
          </p:nvPr>
        </p:nvPicPr>
        <p:blipFill>
          <a:blip r:embed="rId2"/>
          <a:srcRect/>
          <a:stretch/>
        </p:blipFill>
        <p:spPr>
          <a:xfrm>
            <a:off x="7365435" y="887468"/>
            <a:ext cx="3523793" cy="4584589"/>
          </a:xfrm>
          <a:prstGeom prst="rect">
            <a:avLst/>
          </a:prstGeom>
        </p:spPr>
      </p:pic>
    </p:spTree>
    <p:extLst>
      <p:ext uri="{BB962C8B-B14F-4D97-AF65-F5344CB8AC3E}">
        <p14:creationId xmlns:p14="http://schemas.microsoft.com/office/powerpoint/2010/main" val="1532014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C319-79B6-9C29-B10E-7C879A217CC8}"/>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HISTORICAL COURSE</a:t>
            </a:r>
            <a:endParaRPr lang="en-US" sz="3600" dirty="0"/>
          </a:p>
        </p:txBody>
      </p:sp>
      <p:pic>
        <p:nvPicPr>
          <p:cNvPr id="6" name="Content Placeholder 5">
            <a:extLst>
              <a:ext uri="{FF2B5EF4-FFF2-40B4-BE49-F238E27FC236}">
                <a16:creationId xmlns:a16="http://schemas.microsoft.com/office/drawing/2014/main" id="{C800B5A5-B725-C369-CA8E-B63C418245C2}"/>
              </a:ext>
            </a:extLst>
          </p:cNvPr>
          <p:cNvPicPr>
            <a:picLocks noGrp="1" noChangeAspect="1"/>
          </p:cNvPicPr>
          <p:nvPr>
            <p:ph idx="1"/>
          </p:nvPr>
        </p:nvPicPr>
        <p:blipFill>
          <a:blip r:embed="rId2"/>
          <a:stretch>
            <a:fillRect/>
          </a:stretch>
        </p:blipFill>
        <p:spPr>
          <a:xfrm>
            <a:off x="1534790" y="2075571"/>
            <a:ext cx="7986452" cy="1353429"/>
          </a:xfrm>
          <a:prstGeom prst="rect">
            <a:avLst/>
          </a:prstGeom>
        </p:spPr>
      </p:pic>
      <p:sp>
        <p:nvSpPr>
          <p:cNvPr id="5" name="Slide Number Placeholder 4">
            <a:extLst>
              <a:ext uri="{FF2B5EF4-FFF2-40B4-BE49-F238E27FC236}">
                <a16:creationId xmlns:a16="http://schemas.microsoft.com/office/drawing/2014/main" id="{3A5CAB8C-C9CD-8961-3F33-4157FD4C170D}"/>
              </a:ext>
            </a:extLst>
          </p:cNvPr>
          <p:cNvSpPr>
            <a:spLocks noGrp="1"/>
          </p:cNvSpPr>
          <p:nvPr>
            <p:ph type="sldNum" sz="quarter" idx="11"/>
          </p:nvPr>
        </p:nvSpPr>
        <p:spPr/>
        <p:txBody>
          <a:bodyPr/>
          <a:lstStyle/>
          <a:p>
            <a:r>
              <a:rPr lang="en-US"/>
              <a:t>OC HEALTH CARE AGENCY | </a:t>
            </a:r>
            <a:fld id="{95124EB9-8ED6-204E-BBF7-EB9E1269C42D}" type="slidenum">
              <a:rPr lang="en-US" smtClean="0"/>
              <a:pPr/>
              <a:t>46</a:t>
            </a:fld>
            <a:endParaRPr lang="en-US" dirty="0"/>
          </a:p>
        </p:txBody>
      </p:sp>
      <p:sp>
        <p:nvSpPr>
          <p:cNvPr id="7" name="TextBox 6">
            <a:extLst>
              <a:ext uri="{FF2B5EF4-FFF2-40B4-BE49-F238E27FC236}">
                <a16:creationId xmlns:a16="http://schemas.microsoft.com/office/drawing/2014/main" id="{84C7DE66-7A6C-F8E3-1012-B769797E1334}"/>
              </a:ext>
            </a:extLst>
          </p:cNvPr>
          <p:cNvSpPr txBox="1"/>
          <p:nvPr/>
        </p:nvSpPr>
        <p:spPr>
          <a:xfrm>
            <a:off x="1249136" y="3682093"/>
            <a:ext cx="9086850" cy="1869743"/>
          </a:xfrm>
          <a:prstGeom prst="rect">
            <a:avLst/>
          </a:prstGeom>
          <a:noFill/>
        </p:spPr>
        <p:txBody>
          <a:bodyPr wrap="square" rtlCol="0">
            <a:spAutoFit/>
          </a:bodyPr>
          <a:lstStyle/>
          <a:p>
            <a:r>
              <a:rPr lang="en-US" sz="1050" b="1" u="sng" dirty="0">
                <a:solidFill>
                  <a:schemeClr val="bg1"/>
                </a:solidFill>
                <a:ea typeface="Aptos" panose="020B0004020202020204" pitchFamily="34" charset="0"/>
                <a:cs typeface="Aptos" panose="020B0004020202020204" pitchFamily="34" charset="0"/>
              </a:rPr>
              <a:t>Welfare and Institutions Code section 5150.05</a:t>
            </a:r>
            <a:br>
              <a:rPr lang="en-US" sz="1050" b="1" dirty="0">
                <a:solidFill>
                  <a:schemeClr val="bg1"/>
                </a:solidFill>
                <a:ea typeface="Aptos" panose="020B0004020202020204" pitchFamily="34" charset="0"/>
                <a:cs typeface="Aptos" panose="020B0004020202020204" pitchFamily="34" charset="0"/>
              </a:rPr>
            </a:br>
            <a:r>
              <a:rPr lang="en-US" sz="1050" b="1" dirty="0">
                <a:solidFill>
                  <a:schemeClr val="bg1"/>
                </a:solidFill>
                <a:ea typeface="Aptos" panose="020B0004020202020204" pitchFamily="34" charset="0"/>
                <a:cs typeface="Aptos" panose="020B0004020202020204" pitchFamily="34" charset="0"/>
              </a:rPr>
              <a:t>(a) </a:t>
            </a:r>
            <a:r>
              <a:rPr lang="en-US" sz="1050" dirty="0">
                <a:solidFill>
                  <a:schemeClr val="bg1"/>
                </a:solidFill>
                <a:ea typeface="Aptos" panose="020B0004020202020204" pitchFamily="34" charset="0"/>
                <a:cs typeface="Aptos" panose="020B0004020202020204" pitchFamily="34" charset="0"/>
              </a:rPr>
              <a:t>When determining if probable cause exists to take a person into custody, or cause a person to be taken into custody, pursuant to Section 5150, a person who is authorized to take that person, or cause that person to be taken, into custody pursuant to that section shall consider available relevant information about the </a:t>
            </a:r>
            <a:r>
              <a:rPr lang="en-US" sz="1050" dirty="0">
                <a:solidFill>
                  <a:schemeClr val="bg1"/>
                </a:solidFill>
                <a:highlight>
                  <a:srgbClr val="FFFF00"/>
                </a:highlight>
                <a:ea typeface="Aptos" panose="020B0004020202020204" pitchFamily="34" charset="0"/>
                <a:cs typeface="Aptos" panose="020B0004020202020204" pitchFamily="34" charset="0"/>
              </a:rPr>
              <a:t>historical course of the person’s mental disorder</a:t>
            </a:r>
            <a:r>
              <a:rPr lang="en-US" sz="1050" dirty="0">
                <a:solidFill>
                  <a:schemeClr val="bg1"/>
                </a:solidFill>
                <a:ea typeface="Aptos" panose="020B0004020202020204" pitchFamily="34" charset="0"/>
                <a:cs typeface="Aptos" panose="020B0004020202020204" pitchFamily="34" charset="0"/>
              </a:rPr>
              <a:t> if the authorized person determines that the information has a reasonable bearing on the determination as to whether the person is a danger to others or to themselves, or is gravely disabled.</a:t>
            </a:r>
          </a:p>
          <a:p>
            <a:r>
              <a:rPr lang="en-US" sz="1050" b="1" dirty="0">
                <a:solidFill>
                  <a:schemeClr val="bg1"/>
                </a:solidFill>
                <a:ea typeface="Aptos" panose="020B0004020202020204" pitchFamily="34" charset="0"/>
                <a:cs typeface="Aptos" panose="020B0004020202020204" pitchFamily="34" charset="0"/>
              </a:rPr>
              <a:t>(b) </a:t>
            </a:r>
            <a:r>
              <a:rPr lang="en-US" sz="1050" dirty="0">
                <a:solidFill>
                  <a:schemeClr val="bg1"/>
                </a:solidFill>
                <a:ea typeface="Aptos" panose="020B0004020202020204" pitchFamily="34" charset="0"/>
                <a:cs typeface="Aptos" panose="020B0004020202020204" pitchFamily="34" charset="0"/>
              </a:rPr>
              <a:t>For purposes of this section, “information about the historical course of the person’s mental disorder” includes evidence presented by the person who has provided or is providing mental health or related support services to the person subject to a determination described in subdivision </a:t>
            </a:r>
            <a:r>
              <a:rPr lang="en-US" sz="1050" dirty="0">
                <a:solidFill>
                  <a:schemeClr val="bg1"/>
                </a:solidFill>
                <a:highlight>
                  <a:srgbClr val="FFFF00"/>
                </a:highlight>
                <a:ea typeface="Aptos" panose="020B0004020202020204" pitchFamily="34" charset="0"/>
                <a:cs typeface="Aptos" panose="020B0004020202020204" pitchFamily="34" charset="0"/>
              </a:rPr>
              <a:t>(a), evidence presented by one or more members of the family of that person, and evidence presented by the person subject to a determination described in subdivision (a) or anyone designated by that person.</a:t>
            </a:r>
          </a:p>
          <a:p>
            <a:r>
              <a:rPr lang="en-US" sz="1050" dirty="0">
                <a:solidFill>
                  <a:schemeClr val="bg1"/>
                </a:solidFill>
                <a:ea typeface="Tahoma" panose="020B0604030504040204" pitchFamily="34" charset="0"/>
                <a:cs typeface="Tahoma" panose="020B0604030504040204" pitchFamily="34" charset="0"/>
              </a:rPr>
              <a:t>Note: only check one box.</a:t>
            </a:r>
          </a:p>
        </p:txBody>
      </p:sp>
    </p:spTree>
    <p:extLst>
      <p:ext uri="{BB962C8B-B14F-4D97-AF65-F5344CB8AC3E}">
        <p14:creationId xmlns:p14="http://schemas.microsoft.com/office/powerpoint/2010/main" val="70443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8AA4-961B-9197-8EAF-78E0FC7C5763}"/>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COLLATERAL INFORMATION</a:t>
            </a:r>
            <a:endParaRPr lang="en-US" sz="3600" dirty="0"/>
          </a:p>
        </p:txBody>
      </p:sp>
      <p:sp>
        <p:nvSpPr>
          <p:cNvPr id="3" name="Content Placeholder 2">
            <a:extLst>
              <a:ext uri="{FF2B5EF4-FFF2-40B4-BE49-F238E27FC236}">
                <a16:creationId xmlns:a16="http://schemas.microsoft.com/office/drawing/2014/main" id="{8F352A85-8EE5-CF79-5BF8-567999A8C9A5}"/>
              </a:ext>
            </a:extLst>
          </p:cNvPr>
          <p:cNvSpPr>
            <a:spLocks noGrp="1"/>
          </p:cNvSpPr>
          <p:nvPr>
            <p:ph idx="1"/>
          </p:nvPr>
        </p:nvSpPr>
        <p:spPr/>
        <p:txBody>
          <a:bodyPr/>
          <a:lstStyle/>
          <a:p>
            <a:r>
              <a:rPr lang="en-US" dirty="0">
                <a:solidFill>
                  <a:srgbClr val="000000"/>
                </a:solidFill>
                <a:ea typeface="Tahoma" panose="020B0604030504040204" pitchFamily="34" charset="0"/>
                <a:cs typeface="Tahoma" panose="020B0604030504040204" pitchFamily="34" charset="0"/>
              </a:rPr>
              <a:t>The Name and contact information of the person(s) who provided collateral information should be captured here. This section is OPTIONAL as  the person providing collateral information has a right to decline to provide their name or contact information.</a:t>
            </a:r>
          </a:p>
          <a:p>
            <a:endParaRPr lang="en-US" dirty="0"/>
          </a:p>
        </p:txBody>
      </p:sp>
      <p:sp>
        <p:nvSpPr>
          <p:cNvPr id="5" name="Slide Number Placeholder 4">
            <a:extLst>
              <a:ext uri="{FF2B5EF4-FFF2-40B4-BE49-F238E27FC236}">
                <a16:creationId xmlns:a16="http://schemas.microsoft.com/office/drawing/2014/main" id="{BCB1A94A-02B2-C986-F750-F36DDB074845}"/>
              </a:ext>
            </a:extLst>
          </p:cNvPr>
          <p:cNvSpPr>
            <a:spLocks noGrp="1"/>
          </p:cNvSpPr>
          <p:nvPr>
            <p:ph type="sldNum" sz="quarter" idx="11"/>
          </p:nvPr>
        </p:nvSpPr>
        <p:spPr/>
        <p:txBody>
          <a:bodyPr/>
          <a:lstStyle/>
          <a:p>
            <a:r>
              <a:rPr lang="en-US"/>
              <a:t>OC HEALTH CARE AGENCY | </a:t>
            </a:r>
            <a:fld id="{95124EB9-8ED6-204E-BBF7-EB9E1269C42D}" type="slidenum">
              <a:rPr lang="en-US" smtClean="0"/>
              <a:pPr/>
              <a:t>47</a:t>
            </a:fld>
            <a:endParaRPr lang="en-US" dirty="0"/>
          </a:p>
        </p:txBody>
      </p:sp>
      <p:pic>
        <p:nvPicPr>
          <p:cNvPr id="6" name="Picture 5">
            <a:extLst>
              <a:ext uri="{FF2B5EF4-FFF2-40B4-BE49-F238E27FC236}">
                <a16:creationId xmlns:a16="http://schemas.microsoft.com/office/drawing/2014/main" id="{92BE3DE3-C4F5-F229-080A-F4AFF07FDF80}"/>
              </a:ext>
            </a:extLst>
          </p:cNvPr>
          <p:cNvPicPr>
            <a:picLocks noChangeAspect="1"/>
          </p:cNvPicPr>
          <p:nvPr/>
        </p:nvPicPr>
        <p:blipFill>
          <a:blip r:embed="rId2"/>
          <a:srcRect/>
          <a:stretch/>
        </p:blipFill>
        <p:spPr>
          <a:xfrm>
            <a:off x="2431361" y="3049574"/>
            <a:ext cx="6250030" cy="2219136"/>
          </a:xfrm>
          <a:prstGeom prst="rect">
            <a:avLst/>
          </a:prstGeom>
        </p:spPr>
      </p:pic>
    </p:spTree>
    <p:extLst>
      <p:ext uri="{BB962C8B-B14F-4D97-AF65-F5344CB8AC3E}">
        <p14:creationId xmlns:p14="http://schemas.microsoft.com/office/powerpoint/2010/main" val="1467723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C99A9-FCDD-AF93-1D0D-30F510BD6BCA}"/>
              </a:ext>
            </a:extLst>
          </p:cNvPr>
          <p:cNvSpPr>
            <a:spLocks noGrp="1"/>
          </p:cNvSpPr>
          <p:nvPr>
            <p:ph idx="1"/>
          </p:nvPr>
        </p:nvSpPr>
        <p:spPr>
          <a:xfrm>
            <a:off x="743240" y="1078904"/>
            <a:ext cx="10744821" cy="3943806"/>
          </a:xfrm>
        </p:spPr>
        <p:txBody>
          <a:bodyPr/>
          <a:lstStyle/>
          <a:p>
            <a:r>
              <a:rPr lang="en-US" dirty="0"/>
              <a:t>Note: Page 2 will include the time that this 510/5585 form has been fully completed. The time on page 1 and page 2 will differ. </a:t>
            </a:r>
          </a:p>
          <a:p>
            <a:endParaRPr lang="en-US" dirty="0"/>
          </a:p>
        </p:txBody>
      </p:sp>
      <p:sp>
        <p:nvSpPr>
          <p:cNvPr id="5" name="Slide Number Placeholder 4">
            <a:extLst>
              <a:ext uri="{FF2B5EF4-FFF2-40B4-BE49-F238E27FC236}">
                <a16:creationId xmlns:a16="http://schemas.microsoft.com/office/drawing/2014/main" id="{7E99DCF3-7DF7-DC79-8E03-55950C287112}"/>
              </a:ext>
            </a:extLst>
          </p:cNvPr>
          <p:cNvSpPr>
            <a:spLocks noGrp="1"/>
          </p:cNvSpPr>
          <p:nvPr>
            <p:ph type="sldNum" sz="quarter" idx="11"/>
          </p:nvPr>
        </p:nvSpPr>
        <p:spPr/>
        <p:txBody>
          <a:bodyPr/>
          <a:lstStyle/>
          <a:p>
            <a:r>
              <a:rPr lang="en-US"/>
              <a:t>OC HEALTH CARE AGENCY | </a:t>
            </a:r>
            <a:fld id="{95124EB9-8ED6-204E-BBF7-EB9E1269C42D}" type="slidenum">
              <a:rPr lang="en-US" smtClean="0"/>
              <a:pPr/>
              <a:t>48</a:t>
            </a:fld>
            <a:endParaRPr lang="en-US" dirty="0"/>
          </a:p>
        </p:txBody>
      </p:sp>
      <p:pic>
        <p:nvPicPr>
          <p:cNvPr id="6" name="Picture 5">
            <a:extLst>
              <a:ext uri="{FF2B5EF4-FFF2-40B4-BE49-F238E27FC236}">
                <a16:creationId xmlns:a16="http://schemas.microsoft.com/office/drawing/2014/main" id="{ECBE1C69-F123-8117-CBC3-11A4E2E71E32}"/>
              </a:ext>
            </a:extLst>
          </p:cNvPr>
          <p:cNvPicPr>
            <a:picLocks noChangeAspect="1"/>
          </p:cNvPicPr>
          <p:nvPr/>
        </p:nvPicPr>
        <p:blipFill>
          <a:blip r:embed="rId2"/>
          <a:srcRect/>
          <a:stretch/>
        </p:blipFill>
        <p:spPr>
          <a:xfrm>
            <a:off x="1631312" y="1803605"/>
            <a:ext cx="7998645" cy="3963851"/>
          </a:xfrm>
          <a:prstGeom prst="rect">
            <a:avLst/>
          </a:prstGeom>
        </p:spPr>
      </p:pic>
    </p:spTree>
    <p:extLst>
      <p:ext uri="{BB962C8B-B14F-4D97-AF65-F5344CB8AC3E}">
        <p14:creationId xmlns:p14="http://schemas.microsoft.com/office/powerpoint/2010/main" val="86988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50B-5A88-EAD2-8F84-56E2A4798488}"/>
              </a:ext>
            </a:extLst>
          </p:cNvPr>
          <p:cNvSpPr>
            <a:spLocks noGrp="1"/>
          </p:cNvSpPr>
          <p:nvPr>
            <p:ph type="title"/>
          </p:nvPr>
        </p:nvSpPr>
        <p:spPr/>
        <p:txBody>
          <a:bodyPr/>
          <a:lstStyle/>
          <a:p>
            <a:r>
              <a:rPr lang="en-US" sz="3600" spc="-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5150/5585 Form is a Legal </a:t>
            </a:r>
            <a:br>
              <a:rPr lang="en-US" sz="3600" spc="-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3600" spc="-5"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Document: Be Attentive</a:t>
            </a:r>
            <a:endParaRPr lang="en-US" sz="3600" dirty="0"/>
          </a:p>
        </p:txBody>
      </p:sp>
      <p:sp>
        <p:nvSpPr>
          <p:cNvPr id="3" name="Content Placeholder 2">
            <a:extLst>
              <a:ext uri="{FF2B5EF4-FFF2-40B4-BE49-F238E27FC236}">
                <a16:creationId xmlns:a16="http://schemas.microsoft.com/office/drawing/2014/main" id="{D636643F-F101-A37D-BDE4-39478123B12B}"/>
              </a:ext>
            </a:extLst>
          </p:cNvPr>
          <p:cNvSpPr>
            <a:spLocks noGrp="1"/>
          </p:cNvSpPr>
          <p:nvPr>
            <p:ph idx="1"/>
          </p:nvPr>
        </p:nvSpPr>
        <p:spPr/>
        <p:txBody>
          <a:bodyPr/>
          <a:lstStyle/>
          <a:p>
            <a:pPr marL="287020" lvl="0" indent="-274320">
              <a:lnSpc>
                <a:spcPct val="100000"/>
              </a:lnSpc>
              <a:spcBef>
                <a:spcPts val="105"/>
              </a:spcBef>
              <a:buClr>
                <a:schemeClr val="accent2"/>
              </a:buClr>
              <a:buSzPct val="94230"/>
              <a:buFont typeface="Wingdings 2"/>
              <a:buChar char=""/>
              <a:tabLst>
                <a:tab pos="287020" algn="l"/>
              </a:tabLst>
              <a:defRPr/>
            </a:pPr>
            <a:r>
              <a:rPr lang="en-US" spc="-30" dirty="0">
                <a:solidFill>
                  <a:prstClr val="black"/>
                </a:solidFill>
                <a:ea typeface="Tahoma" panose="020B0604030504040204" pitchFamily="34" charset="0"/>
                <a:cs typeface="Tahoma" panose="020B0604030504040204" pitchFamily="34" charset="0"/>
              </a:rPr>
              <a:t>It</a:t>
            </a:r>
            <a:r>
              <a:rPr lang="en-US" spc="-7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must</a:t>
            </a:r>
            <a:r>
              <a:rPr lang="en-US" spc="-105" dirty="0">
                <a:solidFill>
                  <a:prstClr val="black"/>
                </a:solidFill>
                <a:ea typeface="Tahoma" panose="020B0604030504040204" pitchFamily="34" charset="0"/>
                <a:cs typeface="Tahoma" panose="020B0604030504040204" pitchFamily="34" charset="0"/>
              </a:rPr>
              <a:t> </a:t>
            </a:r>
            <a:r>
              <a:rPr lang="en-US" dirty="0">
                <a:solidFill>
                  <a:prstClr val="black"/>
                </a:solidFill>
                <a:ea typeface="Tahoma" panose="020B0604030504040204" pitchFamily="34" charset="0"/>
                <a:cs typeface="Tahoma" panose="020B0604030504040204" pitchFamily="34" charset="0"/>
              </a:rPr>
              <a:t>be</a:t>
            </a:r>
            <a:r>
              <a:rPr lang="en-US" spc="-6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legible</a:t>
            </a:r>
            <a:r>
              <a:rPr lang="en-US" spc="-6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(press</a:t>
            </a:r>
            <a:r>
              <a:rPr lang="en-US" spc="-65"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hard for</a:t>
            </a:r>
            <a:r>
              <a:rPr lang="en-US" spc="-17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carbon</a:t>
            </a:r>
            <a:r>
              <a:rPr lang="en-US" spc="-114" dirty="0">
                <a:solidFill>
                  <a:prstClr val="black"/>
                </a:solidFill>
                <a:ea typeface="Tahoma" panose="020B0604030504040204" pitchFamily="34" charset="0"/>
                <a:cs typeface="Tahoma" panose="020B0604030504040204" pitchFamily="34" charset="0"/>
              </a:rPr>
              <a:t> </a:t>
            </a:r>
            <a:r>
              <a:rPr lang="en-US" spc="-20" dirty="0">
                <a:solidFill>
                  <a:prstClr val="black"/>
                </a:solidFill>
                <a:ea typeface="Tahoma" panose="020B0604030504040204" pitchFamily="34" charset="0"/>
                <a:cs typeface="Tahoma" panose="020B0604030504040204" pitchFamily="34" charset="0"/>
              </a:rPr>
              <a:t>copy)</a:t>
            </a:r>
            <a:endParaRPr lang="en-US" dirty="0">
              <a:solidFill>
                <a:prstClr val="black"/>
              </a:solidFill>
              <a:ea typeface="Tahoma" panose="020B0604030504040204" pitchFamily="34" charset="0"/>
              <a:cs typeface="Tahoma" panose="020B0604030504040204" pitchFamily="34" charset="0"/>
            </a:endParaRPr>
          </a:p>
          <a:p>
            <a:pPr marL="287020" lvl="0" indent="-274320">
              <a:lnSpc>
                <a:spcPct val="100000"/>
              </a:lnSpc>
              <a:spcBef>
                <a:spcPts val="0"/>
              </a:spcBef>
              <a:buClr>
                <a:schemeClr val="accent2"/>
              </a:buClr>
              <a:buSzPct val="94230"/>
              <a:buFont typeface="Wingdings 2"/>
              <a:buChar char=""/>
              <a:tabLst>
                <a:tab pos="287020" algn="l"/>
              </a:tabLst>
              <a:defRPr/>
            </a:pPr>
            <a:r>
              <a:rPr lang="en-US" spc="-30" dirty="0">
                <a:solidFill>
                  <a:prstClr val="black"/>
                </a:solidFill>
                <a:ea typeface="Tahoma" panose="020B0604030504040204" pitchFamily="34" charset="0"/>
                <a:cs typeface="Tahoma" panose="020B0604030504040204" pitchFamily="34" charset="0"/>
              </a:rPr>
              <a:t>It </a:t>
            </a:r>
            <a:r>
              <a:rPr lang="en-US" spc="-5" dirty="0">
                <a:solidFill>
                  <a:prstClr val="black"/>
                </a:solidFill>
                <a:ea typeface="Tahoma" panose="020B0604030504040204" pitchFamily="34" charset="0"/>
                <a:cs typeface="Tahoma" panose="020B0604030504040204" pitchFamily="34" charset="0"/>
              </a:rPr>
              <a:t>must be </a:t>
            </a:r>
            <a:r>
              <a:rPr lang="en-US" dirty="0">
                <a:solidFill>
                  <a:prstClr val="black"/>
                </a:solidFill>
                <a:ea typeface="Tahoma" panose="020B0604030504040204" pitchFamily="34" charset="0"/>
                <a:cs typeface="Tahoma" panose="020B0604030504040204" pitchFamily="34" charset="0"/>
              </a:rPr>
              <a:t>filled out </a:t>
            </a:r>
            <a:r>
              <a:rPr lang="en-US" spc="-48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completely</a:t>
            </a:r>
            <a:endParaRPr lang="en-US" dirty="0">
              <a:solidFill>
                <a:prstClr val="black"/>
              </a:solidFill>
              <a:ea typeface="Tahoma" panose="020B0604030504040204" pitchFamily="34" charset="0"/>
              <a:cs typeface="Tahoma" panose="020B0604030504040204" pitchFamily="34" charset="0"/>
            </a:endParaRPr>
          </a:p>
          <a:p>
            <a:pPr marL="287020" lvl="0" indent="-274320">
              <a:lnSpc>
                <a:spcPct val="100000"/>
              </a:lnSpc>
              <a:spcBef>
                <a:spcPts val="0"/>
              </a:spcBef>
              <a:buClr>
                <a:schemeClr val="accent2"/>
              </a:buClr>
              <a:buSzPct val="94230"/>
              <a:buFont typeface="Wingdings 2"/>
              <a:buChar char=""/>
              <a:tabLst>
                <a:tab pos="287020" algn="l"/>
              </a:tabLst>
              <a:defRPr/>
            </a:pPr>
            <a:r>
              <a:rPr lang="en-US" spc="-5" dirty="0">
                <a:solidFill>
                  <a:prstClr val="black"/>
                </a:solidFill>
                <a:ea typeface="Tahoma" panose="020B0604030504040204" pitchFamily="34" charset="0"/>
                <a:cs typeface="Tahoma" panose="020B0604030504040204" pitchFamily="34" charset="0"/>
              </a:rPr>
              <a:t>All </a:t>
            </a:r>
            <a:r>
              <a:rPr lang="en-US" spc="-30" dirty="0">
                <a:solidFill>
                  <a:prstClr val="black"/>
                </a:solidFill>
                <a:ea typeface="Tahoma" panose="020B0604030504040204" pitchFamily="34" charset="0"/>
                <a:cs typeface="Tahoma" panose="020B0604030504040204" pitchFamily="34" charset="0"/>
              </a:rPr>
              <a:t>boxes </a:t>
            </a:r>
            <a:r>
              <a:rPr lang="en-US" spc="-5" dirty="0">
                <a:solidFill>
                  <a:prstClr val="black"/>
                </a:solidFill>
                <a:ea typeface="Tahoma" panose="020B0604030504040204" pitchFamily="34" charset="0"/>
                <a:cs typeface="Tahoma" panose="020B0604030504040204" pitchFamily="34" charset="0"/>
              </a:rPr>
              <a:t>must be</a:t>
            </a:r>
            <a:r>
              <a:rPr lang="en-US" spc="-33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checked</a:t>
            </a:r>
            <a:endParaRPr lang="en-US" dirty="0">
              <a:solidFill>
                <a:prstClr val="black"/>
              </a:solidFill>
              <a:ea typeface="Tahoma" panose="020B0604030504040204" pitchFamily="34" charset="0"/>
              <a:cs typeface="Tahoma" panose="020B0604030504040204" pitchFamily="34" charset="0"/>
            </a:endParaRPr>
          </a:p>
          <a:p>
            <a:pPr marL="287020" lvl="0" indent="-274320">
              <a:lnSpc>
                <a:spcPct val="100000"/>
              </a:lnSpc>
              <a:spcBef>
                <a:spcPts val="0"/>
              </a:spcBef>
              <a:buClr>
                <a:schemeClr val="accent2"/>
              </a:buClr>
              <a:buSzPct val="94230"/>
              <a:buFont typeface="Wingdings 2"/>
              <a:buChar char=""/>
              <a:tabLst>
                <a:tab pos="287020" algn="l"/>
              </a:tabLst>
              <a:defRPr/>
            </a:pPr>
            <a:r>
              <a:rPr lang="en-US" spc="-15" dirty="0">
                <a:solidFill>
                  <a:prstClr val="black"/>
                </a:solidFill>
                <a:ea typeface="Tahoma" panose="020B0604030504040204" pitchFamily="34" charset="0"/>
                <a:cs typeface="Tahoma" panose="020B0604030504040204" pitchFamily="34" charset="0"/>
              </a:rPr>
              <a:t>Utilize </a:t>
            </a:r>
            <a:r>
              <a:rPr lang="en-US" spc="-5" dirty="0">
                <a:solidFill>
                  <a:prstClr val="black"/>
                </a:solidFill>
                <a:ea typeface="Tahoma" panose="020B0604030504040204" pitchFamily="34" charset="0"/>
                <a:cs typeface="Tahoma" panose="020B0604030504040204" pitchFamily="34" charset="0"/>
              </a:rPr>
              <a:t>the </a:t>
            </a:r>
            <a:r>
              <a:rPr lang="en-US" spc="-20" dirty="0">
                <a:solidFill>
                  <a:prstClr val="black"/>
                </a:solidFill>
                <a:ea typeface="Tahoma" panose="020B0604030504040204" pitchFamily="34" charset="0"/>
                <a:cs typeface="Tahoma" panose="020B0604030504040204" pitchFamily="34" charset="0"/>
              </a:rPr>
              <a:t>accurate </a:t>
            </a:r>
            <a:r>
              <a:rPr lang="en-US" dirty="0">
                <a:solidFill>
                  <a:prstClr val="black"/>
                </a:solidFill>
                <a:ea typeface="Tahoma" panose="020B0604030504040204" pitchFamily="34" charset="0"/>
                <a:cs typeface="Tahoma" panose="020B0604030504040204" pitchFamily="34" charset="0"/>
              </a:rPr>
              <a:t>and </a:t>
            </a:r>
            <a:r>
              <a:rPr lang="en-US" spc="-10" dirty="0">
                <a:solidFill>
                  <a:prstClr val="black"/>
                </a:solidFill>
                <a:ea typeface="Tahoma" panose="020B0604030504040204" pitchFamily="34" charset="0"/>
                <a:cs typeface="Tahoma" panose="020B0604030504040204" pitchFamily="34" charset="0"/>
              </a:rPr>
              <a:t>real</a:t>
            </a:r>
            <a:r>
              <a:rPr lang="en-US" spc="-43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time</a:t>
            </a:r>
            <a:endParaRPr lang="en-US" dirty="0">
              <a:solidFill>
                <a:prstClr val="black"/>
              </a:solidFill>
              <a:ea typeface="Tahoma" panose="020B0604030504040204" pitchFamily="34" charset="0"/>
              <a:cs typeface="Tahoma" panose="020B0604030504040204" pitchFamily="34" charset="0"/>
            </a:endParaRPr>
          </a:p>
          <a:p>
            <a:pPr marL="287020" lvl="0" indent="-274320">
              <a:lnSpc>
                <a:spcPct val="100000"/>
              </a:lnSpc>
              <a:spcBef>
                <a:spcPts val="0"/>
              </a:spcBef>
              <a:buClr>
                <a:schemeClr val="accent2"/>
              </a:buClr>
              <a:buSzPct val="94230"/>
              <a:buFont typeface="Wingdings 2"/>
              <a:buChar char=""/>
              <a:tabLst>
                <a:tab pos="287020" algn="l"/>
              </a:tabLst>
              <a:defRPr/>
            </a:pPr>
            <a:r>
              <a:rPr lang="en-US" spc="-25" dirty="0">
                <a:solidFill>
                  <a:prstClr val="black"/>
                </a:solidFill>
                <a:ea typeface="Tahoma" panose="020B0604030504040204" pitchFamily="34" charset="0"/>
                <a:cs typeface="Tahoma" panose="020B0604030504040204" pitchFamily="34" charset="0"/>
              </a:rPr>
              <a:t>Verify</a:t>
            </a:r>
            <a:r>
              <a:rPr lang="en-US" spc="-9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that</a:t>
            </a:r>
            <a:r>
              <a:rPr lang="en-US" spc="-9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it</a:t>
            </a:r>
            <a:r>
              <a:rPr lang="en-US" spc="-90"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is</a:t>
            </a:r>
            <a:r>
              <a:rPr lang="en-US" spc="-130" dirty="0">
                <a:solidFill>
                  <a:prstClr val="black"/>
                </a:solidFill>
                <a:ea typeface="Tahoma" panose="020B0604030504040204" pitchFamily="34" charset="0"/>
                <a:cs typeface="Tahoma" panose="020B0604030504040204" pitchFamily="34" charset="0"/>
              </a:rPr>
              <a:t> </a:t>
            </a:r>
            <a:r>
              <a:rPr lang="en-US" spc="-15" dirty="0">
                <a:solidFill>
                  <a:prstClr val="black"/>
                </a:solidFill>
                <a:ea typeface="Tahoma" panose="020B0604030504040204" pitchFamily="34" charset="0"/>
                <a:cs typeface="Tahoma" panose="020B0604030504040204" pitchFamily="34" charset="0"/>
              </a:rPr>
              <a:t>correctly</a:t>
            </a:r>
            <a:r>
              <a:rPr lang="en-US" spc="-160" dirty="0">
                <a:solidFill>
                  <a:prstClr val="black"/>
                </a:solidFill>
                <a:ea typeface="Tahoma" panose="020B0604030504040204" pitchFamily="34" charset="0"/>
                <a:cs typeface="Tahoma" panose="020B0604030504040204" pitchFamily="34" charset="0"/>
              </a:rPr>
              <a:t> </a:t>
            </a:r>
            <a:r>
              <a:rPr lang="en-US" spc="-10" dirty="0">
                <a:solidFill>
                  <a:prstClr val="black"/>
                </a:solidFill>
                <a:ea typeface="Tahoma" panose="020B0604030504040204" pitchFamily="34" charset="0"/>
                <a:cs typeface="Tahoma" panose="020B0604030504040204" pitchFamily="34" charset="0"/>
              </a:rPr>
              <a:t>dated</a:t>
            </a:r>
            <a:endParaRPr lang="en-US" dirty="0">
              <a:solidFill>
                <a:prstClr val="black"/>
              </a:solidFill>
              <a:ea typeface="Tahoma" panose="020B0604030504040204" pitchFamily="34" charset="0"/>
              <a:cs typeface="Tahoma" panose="020B0604030504040204" pitchFamily="34" charset="0"/>
            </a:endParaRPr>
          </a:p>
          <a:p>
            <a:pPr marL="287020" lvl="0" indent="-274320">
              <a:lnSpc>
                <a:spcPct val="100000"/>
              </a:lnSpc>
              <a:spcBef>
                <a:spcPts val="0"/>
              </a:spcBef>
              <a:buClr>
                <a:schemeClr val="accent2"/>
              </a:buClr>
              <a:buSzPct val="94230"/>
              <a:buFont typeface="Wingdings 2"/>
              <a:buChar char=""/>
              <a:tabLst>
                <a:tab pos="287020" algn="l"/>
              </a:tabLst>
              <a:defRPr/>
            </a:pPr>
            <a:r>
              <a:rPr lang="en-US" spc="-30" dirty="0">
                <a:solidFill>
                  <a:prstClr val="black"/>
                </a:solidFill>
                <a:ea typeface="Tahoma" panose="020B0604030504040204" pitchFamily="34" charset="0"/>
                <a:cs typeface="Tahoma" panose="020B0604030504040204" pitchFamily="34" charset="0"/>
              </a:rPr>
              <a:t>It </a:t>
            </a:r>
            <a:r>
              <a:rPr lang="en-US" spc="-5" dirty="0">
                <a:solidFill>
                  <a:prstClr val="black"/>
                </a:solidFill>
                <a:ea typeface="Tahoma" panose="020B0604030504040204" pitchFamily="34" charset="0"/>
                <a:cs typeface="Tahoma" panose="020B0604030504040204" pitchFamily="34" charset="0"/>
              </a:rPr>
              <a:t>must be</a:t>
            </a:r>
            <a:r>
              <a:rPr lang="en-US" spc="-315" dirty="0">
                <a:solidFill>
                  <a:prstClr val="black"/>
                </a:solidFill>
                <a:ea typeface="Tahoma" panose="020B0604030504040204" pitchFamily="34" charset="0"/>
                <a:cs typeface="Tahoma" panose="020B0604030504040204" pitchFamily="34" charset="0"/>
              </a:rPr>
              <a:t>  </a:t>
            </a:r>
            <a:r>
              <a:rPr lang="en-US" spc="-5" dirty="0">
                <a:solidFill>
                  <a:prstClr val="black"/>
                </a:solidFill>
                <a:ea typeface="Tahoma" panose="020B0604030504040204" pitchFamily="34" charset="0"/>
                <a:cs typeface="Tahoma" panose="020B0604030504040204" pitchFamily="34" charset="0"/>
              </a:rPr>
              <a:t>signed</a:t>
            </a:r>
            <a:endParaRPr lang="en-US" dirty="0">
              <a:solidFill>
                <a:prstClr val="black"/>
              </a:solidFill>
              <a:ea typeface="Tahoma" panose="020B0604030504040204" pitchFamily="34" charset="0"/>
              <a:cs typeface="Tahoma" panose="020B0604030504040204" pitchFamily="34" charset="0"/>
            </a:endParaRPr>
          </a:p>
          <a:p>
            <a:endParaRPr lang="en-US" dirty="0"/>
          </a:p>
        </p:txBody>
      </p:sp>
      <p:sp>
        <p:nvSpPr>
          <p:cNvPr id="5" name="Slide Number Placeholder 4">
            <a:extLst>
              <a:ext uri="{FF2B5EF4-FFF2-40B4-BE49-F238E27FC236}">
                <a16:creationId xmlns:a16="http://schemas.microsoft.com/office/drawing/2014/main" id="{1C2DA476-3794-DFF1-C4DD-BFE36D86CACD}"/>
              </a:ext>
            </a:extLst>
          </p:cNvPr>
          <p:cNvSpPr>
            <a:spLocks noGrp="1"/>
          </p:cNvSpPr>
          <p:nvPr>
            <p:ph type="sldNum" sz="quarter" idx="11"/>
          </p:nvPr>
        </p:nvSpPr>
        <p:spPr/>
        <p:txBody>
          <a:bodyPr/>
          <a:lstStyle/>
          <a:p>
            <a:r>
              <a:rPr lang="en-US"/>
              <a:t>OC HEALTH CARE AGENCY | </a:t>
            </a:r>
            <a:fld id="{95124EB9-8ED6-204E-BBF7-EB9E1269C42D}" type="slidenum">
              <a:rPr lang="en-US" smtClean="0"/>
              <a:pPr/>
              <a:t>49</a:t>
            </a:fld>
            <a:endParaRPr lang="en-US" dirty="0"/>
          </a:p>
        </p:txBody>
      </p:sp>
    </p:spTree>
    <p:extLst>
      <p:ext uri="{BB962C8B-B14F-4D97-AF65-F5344CB8AC3E}">
        <p14:creationId xmlns:p14="http://schemas.microsoft.com/office/powerpoint/2010/main" val="48938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64C2EB-3F45-9BF8-5F86-FF7CFAFD1176}"/>
              </a:ext>
            </a:extLst>
          </p:cNvPr>
          <p:cNvSpPr>
            <a:spLocks noGrp="1"/>
          </p:cNvSpPr>
          <p:nvPr>
            <p:ph type="title"/>
          </p:nvPr>
        </p:nvSpPr>
        <p:spPr/>
        <p:txBody>
          <a:bodyPr/>
          <a:lstStyle/>
          <a:p>
            <a:r>
              <a:rPr lang="en-US" sz="3600" spc="-4"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3600" spc="0"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Intent </a:t>
            </a:r>
            <a:r>
              <a:rPr lang="en-US" sz="3600" spc="-4"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of the </a:t>
            </a:r>
            <a:r>
              <a:rPr lang="en-US" sz="3600" spc="0"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LPS</a:t>
            </a:r>
            <a:r>
              <a:rPr lang="en-US" sz="3600" spc="-79"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3600" spc="-15"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Act </a:t>
            </a:r>
            <a:r>
              <a:rPr lang="en-US" sz="3600" i="1" spc="-15" dirty="0">
                <a:solidFill>
                  <a:srgbClr val="00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(WIC 5001)</a:t>
            </a:r>
            <a:endParaRPr lang="en-US" dirty="0"/>
          </a:p>
        </p:txBody>
      </p:sp>
      <p:sp>
        <p:nvSpPr>
          <p:cNvPr id="7" name="Content Placeholder 6">
            <a:extLst>
              <a:ext uri="{FF2B5EF4-FFF2-40B4-BE49-F238E27FC236}">
                <a16:creationId xmlns:a16="http://schemas.microsoft.com/office/drawing/2014/main" id="{2712FCD0-40E3-1D00-1F85-B18C91D1A986}"/>
              </a:ext>
            </a:extLst>
          </p:cNvPr>
          <p:cNvSpPr>
            <a:spLocks noGrp="1"/>
          </p:cNvSpPr>
          <p:nvPr>
            <p:ph sz="half" idx="1"/>
          </p:nvPr>
        </p:nvSpPr>
        <p:spPr/>
        <p:txBody>
          <a:bodyPr/>
          <a:lstStyle/>
          <a:p>
            <a:r>
              <a:rPr lang="en-US" sz="1600" dirty="0"/>
              <a:t>End the inappropriate, indefinite, and involuntary commitment of persons with mental health disorders, people with developmental disabilities, and persons impaired by chronic alcoholism.</a:t>
            </a:r>
          </a:p>
          <a:p>
            <a:endParaRPr lang="en-US" sz="1600" dirty="0"/>
          </a:p>
          <a:p>
            <a:r>
              <a:rPr lang="en-US" sz="1600" dirty="0"/>
              <a:t>Provide prompt psychiatric evaluation and treatment of persons with serious mental health disorders or impaired by chronic alcoholism.</a:t>
            </a:r>
          </a:p>
          <a:p>
            <a:endParaRPr lang="en-US" dirty="0"/>
          </a:p>
        </p:txBody>
      </p:sp>
      <p:sp>
        <p:nvSpPr>
          <p:cNvPr id="8" name="Content Placeholder 7">
            <a:extLst>
              <a:ext uri="{FF2B5EF4-FFF2-40B4-BE49-F238E27FC236}">
                <a16:creationId xmlns:a16="http://schemas.microsoft.com/office/drawing/2014/main" id="{CB41C114-731A-9957-E47B-9126FEC09054}"/>
              </a:ext>
            </a:extLst>
          </p:cNvPr>
          <p:cNvSpPr>
            <a:spLocks noGrp="1"/>
          </p:cNvSpPr>
          <p:nvPr>
            <p:ph sz="half" idx="2"/>
          </p:nvPr>
        </p:nvSpPr>
        <p:spPr/>
        <p:txBody>
          <a:bodyPr/>
          <a:lstStyle/>
          <a:p>
            <a:r>
              <a:rPr lang="en-US" sz="1600" dirty="0"/>
              <a:t>Provide individualized treatment, supervision, and placement services by a conservatorship program for persons who are gravely disabled.</a:t>
            </a:r>
          </a:p>
          <a:p>
            <a:endParaRPr lang="en-US" sz="1600" dirty="0"/>
          </a:p>
          <a:p>
            <a:r>
              <a:rPr lang="en-US" sz="1600" dirty="0"/>
              <a:t>Protect persons with mental health disorders and developmental disabilities from criminal acts.</a:t>
            </a:r>
          </a:p>
          <a:p>
            <a:endParaRPr lang="en-US" dirty="0"/>
          </a:p>
        </p:txBody>
      </p:sp>
      <p:sp>
        <p:nvSpPr>
          <p:cNvPr id="5" name="Slide Number Placeholder 4">
            <a:extLst>
              <a:ext uri="{FF2B5EF4-FFF2-40B4-BE49-F238E27FC236}">
                <a16:creationId xmlns:a16="http://schemas.microsoft.com/office/drawing/2014/main" id="{C00F2446-6559-06E8-C57D-31578D604244}"/>
              </a:ext>
            </a:extLst>
          </p:cNvPr>
          <p:cNvSpPr>
            <a:spLocks noGrp="1"/>
          </p:cNvSpPr>
          <p:nvPr>
            <p:ph type="sldNum" sz="quarter" idx="11"/>
          </p:nvPr>
        </p:nvSpPr>
        <p:spPr/>
        <p:txBody>
          <a:bodyPr/>
          <a:lstStyle/>
          <a:p>
            <a:r>
              <a:rPr lang="en-US"/>
              <a:t>OC HEALTH CARE AGENCY | </a:t>
            </a:r>
            <a:fld id="{95124EB9-8ED6-204E-BBF7-EB9E1269C42D}" type="slidenum">
              <a:rPr lang="en-US" smtClean="0"/>
              <a:pPr/>
              <a:t>5</a:t>
            </a:fld>
            <a:endParaRPr lang="en-US" dirty="0"/>
          </a:p>
        </p:txBody>
      </p:sp>
    </p:spTree>
    <p:extLst>
      <p:ext uri="{BB962C8B-B14F-4D97-AF65-F5344CB8AC3E}">
        <p14:creationId xmlns:p14="http://schemas.microsoft.com/office/powerpoint/2010/main" val="387502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Resources</a:t>
            </a:r>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dirty="0">
                <a:ea typeface="Tahoma" panose="020B0604030504040204" pitchFamily="34" charset="0"/>
                <a:cs typeface="Tahoma" panose="020B0604030504040204" pitchFamily="34" charset="0"/>
              </a:rPr>
              <a:t>County Policies and Procedures:  </a:t>
            </a:r>
            <a:r>
              <a:rPr lang="en-US" dirty="0">
                <a:solidFill>
                  <a:srgbClr val="FF0000"/>
                </a:solidFill>
                <a:ea typeface="Tahoma" panose="020B0604030504040204" pitchFamily="34" charset="0"/>
                <a:cs typeface="Tahoma" panose="020B0604030504040204" pitchFamily="34" charset="0"/>
                <a:hlinkClick r:id="rId3"/>
              </a:rPr>
              <a:t>https://www.ochealthinfo.com/bhs/pnp</a:t>
            </a:r>
            <a:endParaRPr lang="en-US" dirty="0">
              <a:solidFill>
                <a:srgbClr val="FF0000"/>
              </a:solidFill>
              <a:ea typeface="Tahoma" panose="020B0604030504040204" pitchFamily="34" charset="0"/>
              <a:cs typeface="Tahoma" panose="020B0604030504040204" pitchFamily="34" charset="0"/>
            </a:endParaRPr>
          </a:p>
          <a:p>
            <a:pPr>
              <a:buFont typeface="Arial" panose="020B0604020202020204" pitchFamily="34" charset="0"/>
              <a:buChar char="•"/>
            </a:pPr>
            <a:r>
              <a:rPr lang="en-US" dirty="0">
                <a:ea typeface="Tahoma" panose="020B0604030504040204" pitchFamily="34" charset="0"/>
                <a:cs typeface="Tahoma" panose="020B0604030504040204" pitchFamily="34" charset="0"/>
              </a:rPr>
              <a:t>Abuse Reporting:  </a:t>
            </a:r>
            <a:r>
              <a:rPr lang="en-US" dirty="0">
                <a:ea typeface="Tahoma" panose="020B0604030504040204" pitchFamily="34" charset="0"/>
                <a:cs typeface="Tahoma" panose="020B0604030504040204" pitchFamily="34" charset="0"/>
                <a:hlinkClick r:id="rId4"/>
              </a:rPr>
              <a:t>http://ssa.ocgov.com/abuse</a:t>
            </a:r>
            <a:r>
              <a:rPr lang="en-US" dirty="0">
                <a:ea typeface="Tahoma" panose="020B0604030504040204" pitchFamily="34" charset="0"/>
                <a:cs typeface="Tahoma" panose="020B0604030504040204" pitchFamily="34" charset="0"/>
                <a:hlinkClick r:id="rId5"/>
              </a:rPr>
              <a:t>/</a:t>
            </a:r>
            <a:endParaRPr lang="en-US" dirty="0">
              <a:ea typeface="Tahoma" panose="020B0604030504040204" pitchFamily="34" charset="0"/>
              <a:cs typeface="Tahoma" panose="020B0604030504040204" pitchFamily="34" charset="0"/>
            </a:endParaRPr>
          </a:p>
          <a:p>
            <a:pPr>
              <a:buFont typeface="Arial" panose="020B0604020202020204" pitchFamily="34" charset="0"/>
              <a:buChar char="•"/>
            </a:pPr>
            <a:r>
              <a:rPr lang="en-US" dirty="0">
                <a:ea typeface="Tahoma" panose="020B0604030504040204" pitchFamily="34" charset="0"/>
                <a:cs typeface="Tahoma" panose="020B0604030504040204" pitchFamily="34" charset="0"/>
              </a:rPr>
              <a:t>Tarasoff / Duty to Protect: </a:t>
            </a:r>
            <a:r>
              <a:rPr lang="en-US" dirty="0">
                <a:hlinkClick r:id="rId6"/>
              </a:rPr>
              <a:t>Duty to Protect</a:t>
            </a:r>
            <a:endParaRPr lang="en-US" dirty="0">
              <a:ea typeface="Tahoma" panose="020B0604030504040204" pitchFamily="34" charset="0"/>
              <a:cs typeface="Tahoma" panose="020B0604030504040204" pitchFamily="34" charset="0"/>
            </a:endParaRPr>
          </a:p>
          <a:p>
            <a:pPr>
              <a:buFont typeface="Arial" panose="020B0604020202020204" pitchFamily="34" charset="0"/>
              <a:buChar char="•"/>
            </a:pPr>
            <a:r>
              <a:rPr lang="en-US" dirty="0">
                <a:ea typeface="Tahoma" panose="020B0604030504040204" pitchFamily="34" charset="0"/>
                <a:cs typeface="Tahoma" panose="020B0604030504040204" pitchFamily="34" charset="0"/>
              </a:rPr>
              <a:t>Special Incident Reports:</a:t>
            </a:r>
          </a:p>
          <a:p>
            <a:pPr lvl="1"/>
            <a:r>
              <a:rPr lang="en-US" dirty="0">
                <a:ea typeface="Tahoma" panose="020B0604030504040204" pitchFamily="34" charset="0"/>
                <a:cs typeface="Tahoma" panose="020B0604030504040204" pitchFamily="34" charset="0"/>
              </a:rPr>
              <a:t>County Providers: </a:t>
            </a:r>
            <a:r>
              <a:rPr lang="en-US" dirty="0">
                <a:hlinkClick r:id="rId7"/>
              </a:rPr>
              <a:t>HCA Operations &amp; Support - Agencywide Policy &amp; Procedures - All Documents</a:t>
            </a:r>
            <a:endParaRPr lang="en-US" dirty="0">
              <a:ea typeface="Tahoma" panose="020B0604030504040204" pitchFamily="34" charset="0"/>
              <a:cs typeface="Tahoma" panose="020B0604030504040204" pitchFamily="34" charset="0"/>
            </a:endParaRPr>
          </a:p>
          <a:p>
            <a:pPr lvl="1"/>
            <a:r>
              <a:rPr lang="en-US" dirty="0">
                <a:ea typeface="Tahoma" panose="020B0604030504040204" pitchFamily="34" charset="0"/>
                <a:cs typeface="Tahoma" panose="020B0604030504040204" pitchFamily="34" charset="0"/>
              </a:rPr>
              <a:t>Contractors use their own P&amp;P’s and reporting</a:t>
            </a:r>
          </a:p>
          <a:p>
            <a:pPr lvl="1"/>
            <a:endParaRPr lang="en-US" dirty="0">
              <a:ea typeface="Tahoma" panose="020B0604030504040204" pitchFamily="34" charset="0"/>
              <a:cs typeface="Tahoma" panose="020B0604030504040204" pitchFamily="34" charset="0"/>
            </a:endParaRPr>
          </a:p>
          <a:p>
            <a:pPr>
              <a:buFont typeface="Arial" panose="020B0604020202020204" pitchFamily="34" charset="0"/>
              <a:buChar char="•"/>
            </a:pPr>
            <a:r>
              <a:rPr lang="en-US" dirty="0">
                <a:ea typeface="Tahoma" panose="020B0604030504040204" pitchFamily="34" charset="0"/>
                <a:cs typeface="Tahoma" panose="020B0604030504040204" pitchFamily="34" charset="0"/>
              </a:rPr>
              <a:t>County webpage for Senate Bill 43</a:t>
            </a:r>
          </a:p>
          <a:p>
            <a:pPr lvl="1"/>
            <a:r>
              <a:rPr lang="en-US" dirty="0">
                <a:hlinkClick r:id="rId8"/>
              </a:rPr>
              <a:t>https://www.ochealthinfo.com/services-programs/mental-health-crisis-recovery/crisis-services/california-senate-bill-43-sb43</a:t>
            </a:r>
            <a:r>
              <a:rPr lang="en-US" dirty="0"/>
              <a:t>   </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8582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9AD505-F724-CD95-C9E6-48918CE44595}"/>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rPr>
              <a:t>Sources from training</a:t>
            </a:r>
          </a:p>
        </p:txBody>
      </p:sp>
      <p:sp>
        <p:nvSpPr>
          <p:cNvPr id="4" name="Content Placeholder 3">
            <a:extLst>
              <a:ext uri="{FF2B5EF4-FFF2-40B4-BE49-F238E27FC236}">
                <a16:creationId xmlns:a16="http://schemas.microsoft.com/office/drawing/2014/main" id="{32425C71-22D5-5F0B-67ED-FA880709B3DB}"/>
              </a:ext>
            </a:extLst>
          </p:cNvPr>
          <p:cNvSpPr>
            <a:spLocks noGrp="1"/>
          </p:cNvSpPr>
          <p:nvPr>
            <p:ph idx="1"/>
          </p:nvPr>
        </p:nvSpPr>
        <p:spPr>
          <a:xfrm>
            <a:off x="6453416" y="1983329"/>
            <a:ext cx="5099959" cy="3943806"/>
          </a:xfrm>
        </p:spPr>
        <p:txBody>
          <a:bodyPr/>
          <a:lstStyle/>
          <a:p>
            <a:r>
              <a:rPr lang="en-US" sz="1600" dirty="0">
                <a:ea typeface="Tahoma" panose="020B0604030504040204" pitchFamily="34" charset="0"/>
                <a:cs typeface="Tahoma" panose="020B0604030504040204" pitchFamily="34" charset="0"/>
              </a:rPr>
              <a:t>Welfare &amp; Institution Code, Sections: 5008 (A), 5008(e), 5150, 5150(a), 5150.05, 5358(d), 5358.5</a:t>
            </a:r>
          </a:p>
          <a:p>
            <a:endParaRPr lang="en-US" dirty="0"/>
          </a:p>
        </p:txBody>
      </p:sp>
      <p:sp>
        <p:nvSpPr>
          <p:cNvPr id="5" name="Slide Number Placeholder 4">
            <a:extLst>
              <a:ext uri="{FF2B5EF4-FFF2-40B4-BE49-F238E27FC236}">
                <a16:creationId xmlns:a16="http://schemas.microsoft.com/office/drawing/2014/main" id="{9BCB1125-3334-083B-07D2-A2D6653523B7}"/>
              </a:ext>
            </a:extLst>
          </p:cNvPr>
          <p:cNvSpPr>
            <a:spLocks noGrp="1"/>
          </p:cNvSpPr>
          <p:nvPr>
            <p:ph type="sldNum" sz="quarter" idx="11"/>
          </p:nvPr>
        </p:nvSpPr>
        <p:spPr/>
        <p:txBody>
          <a:bodyPr/>
          <a:lstStyle/>
          <a:p>
            <a:r>
              <a:rPr lang="en-US"/>
              <a:t>OC HEALTH CARE AGENCY | </a:t>
            </a:r>
            <a:fld id="{95124EB9-8ED6-204E-BBF7-EB9E1269C42D}" type="slidenum">
              <a:rPr lang="en-US" smtClean="0"/>
              <a:pPr/>
              <a:t>51</a:t>
            </a:fld>
            <a:endParaRPr lang="en-US" dirty="0"/>
          </a:p>
        </p:txBody>
      </p:sp>
    </p:spTree>
    <p:extLst>
      <p:ext uri="{BB962C8B-B14F-4D97-AF65-F5344CB8AC3E}">
        <p14:creationId xmlns:p14="http://schemas.microsoft.com/office/powerpoint/2010/main" val="2077838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866384-2B60-9716-CBC3-FEF164B2D1AB}"/>
              </a:ext>
            </a:extLst>
          </p:cNvPr>
          <p:cNvSpPr>
            <a:spLocks noGrp="1"/>
          </p:cNvSpPr>
          <p:nvPr>
            <p:ph sz="half" idx="1"/>
          </p:nvPr>
        </p:nvSpPr>
        <p:spPr/>
        <p:txBody>
          <a:bodyPr/>
          <a:lstStyle/>
          <a:p>
            <a:r>
              <a:rPr lang="en-US" sz="2400" dirty="0"/>
              <a:t>Thanks for reading! See the required pre-training forms at the </a:t>
            </a:r>
            <a:r>
              <a:rPr lang="en-US" sz="2400" dirty="0">
                <a:solidFill>
                  <a:schemeClr val="accent4">
                    <a:lumMod val="50000"/>
                    <a:lumOff val="50000"/>
                  </a:schemeClr>
                </a:solidFill>
                <a:hlinkClick r:id="rId3">
                  <a:extLst>
                    <a:ext uri="{A12FA001-AC4F-418D-AE19-62706E023703}">
                      <ahyp:hlinkClr xmlns:ahyp="http://schemas.microsoft.com/office/drawing/2018/hyperlinkcolor" val="tx"/>
                    </a:ext>
                  </a:extLst>
                </a:hlinkClick>
              </a:rPr>
              <a:t>LPS Designation webpage</a:t>
            </a:r>
            <a:r>
              <a:rPr lang="en-US" sz="2400" dirty="0">
                <a:solidFill>
                  <a:schemeClr val="accent4">
                    <a:lumMod val="50000"/>
                    <a:lumOff val="50000"/>
                  </a:schemeClr>
                </a:solidFill>
              </a:rPr>
              <a:t> </a:t>
            </a:r>
            <a:r>
              <a:rPr lang="en-US" sz="2400" dirty="0"/>
              <a:t>for the next step of the process.</a:t>
            </a:r>
            <a:br>
              <a:rPr lang="en-US" sz="2400" dirty="0"/>
            </a:br>
            <a:br>
              <a:rPr lang="en-US" sz="2400" dirty="0"/>
            </a:br>
            <a:r>
              <a:rPr lang="en-US" sz="2400" dirty="0"/>
              <a:t>Any questions or concerns, please     e-mail </a:t>
            </a:r>
            <a:r>
              <a:rPr lang="en-US" sz="2400" dirty="0">
                <a:solidFill>
                  <a:schemeClr val="accent4">
                    <a:lumMod val="50000"/>
                    <a:lumOff val="50000"/>
                  </a:schemeClr>
                </a:solidFill>
                <a:hlinkClick r:id="rId4">
                  <a:extLst>
                    <a:ext uri="{A12FA001-AC4F-418D-AE19-62706E023703}">
                      <ahyp:hlinkClr xmlns:ahyp="http://schemas.microsoft.com/office/drawing/2018/hyperlinkcolor" val="tx"/>
                    </a:ext>
                  </a:extLst>
                </a:hlinkClick>
              </a:rPr>
              <a:t>BHPDesignation@ochca.com</a:t>
            </a:r>
            <a:endParaRPr lang="en-US" dirty="0"/>
          </a:p>
        </p:txBody>
      </p:sp>
      <p:pic>
        <p:nvPicPr>
          <p:cNvPr id="3" name="Picture 2" descr="Logo, company name&#10;&#10;Description automatically generated">
            <a:extLst>
              <a:ext uri="{FF2B5EF4-FFF2-40B4-BE49-F238E27FC236}">
                <a16:creationId xmlns:a16="http://schemas.microsoft.com/office/drawing/2014/main" id="{95A287B2-BF73-169C-F5D5-9C6DDFBE6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283" y="1008486"/>
            <a:ext cx="4612082" cy="3839558"/>
          </a:xfrm>
          <a:prstGeom prst="rect">
            <a:avLst/>
          </a:prstGeom>
        </p:spPr>
      </p:pic>
    </p:spTree>
    <p:custDataLst>
      <p:tags r:id="rId1"/>
    </p:custDataLst>
    <p:extLst>
      <p:ext uri="{BB962C8B-B14F-4D97-AF65-F5344CB8AC3E}">
        <p14:creationId xmlns:p14="http://schemas.microsoft.com/office/powerpoint/2010/main" val="649688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icon&#10;&#10;Description automatically generated">
            <a:extLst>
              <a:ext uri="{FF2B5EF4-FFF2-40B4-BE49-F238E27FC236}">
                <a16:creationId xmlns:a16="http://schemas.microsoft.com/office/drawing/2014/main" id="{05F543FA-9CC6-3846-D42C-AD3CA3C455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159" y="1752600"/>
            <a:ext cx="731520" cy="731520"/>
          </a:xfrm>
          <a:prstGeom prst="rect">
            <a:avLst/>
          </a:prstGeom>
        </p:spPr>
      </p:pic>
      <p:pic>
        <p:nvPicPr>
          <p:cNvPr id="12" name="Content Placeholder 7" descr="Icon&#10;&#10;Description automatically generated">
            <a:extLst>
              <a:ext uri="{FF2B5EF4-FFF2-40B4-BE49-F238E27FC236}">
                <a16:creationId xmlns:a16="http://schemas.microsoft.com/office/drawing/2014/main" id="{0C44DF49-94F4-C701-3662-13D40E90C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159" y="2629316"/>
            <a:ext cx="731520" cy="731520"/>
          </a:xfrm>
          <a:prstGeom prst="rect">
            <a:avLst/>
          </a:prstGeom>
        </p:spPr>
      </p:pic>
      <p:pic>
        <p:nvPicPr>
          <p:cNvPr id="13" name="Picture 12" descr="Icon&#10;&#10;Description automatically generated">
            <a:extLst>
              <a:ext uri="{FF2B5EF4-FFF2-40B4-BE49-F238E27FC236}">
                <a16:creationId xmlns:a16="http://schemas.microsoft.com/office/drawing/2014/main" id="{E521D381-47EF-9EB5-57FD-752A1AADB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159" y="3506032"/>
            <a:ext cx="731520" cy="731520"/>
          </a:xfrm>
          <a:prstGeom prst="rect">
            <a:avLst/>
          </a:prstGeom>
        </p:spPr>
      </p:pic>
      <p:pic>
        <p:nvPicPr>
          <p:cNvPr id="14" name="Content Placeholder 11" descr="Icon&#10;&#10;Description automatically generated">
            <a:extLst>
              <a:ext uri="{FF2B5EF4-FFF2-40B4-BE49-F238E27FC236}">
                <a16:creationId xmlns:a16="http://schemas.microsoft.com/office/drawing/2014/main" id="{ECD09A2C-71A6-00BC-CF34-DB1400D585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607" y="4382748"/>
            <a:ext cx="734624" cy="734624"/>
          </a:xfrm>
          <a:prstGeom prst="rect">
            <a:avLst/>
          </a:prstGeom>
        </p:spPr>
      </p:pic>
      <p:pic>
        <p:nvPicPr>
          <p:cNvPr id="15" name="Picture 14" descr="Logo, icon&#10;&#10;Description automatically generated">
            <a:extLst>
              <a:ext uri="{FF2B5EF4-FFF2-40B4-BE49-F238E27FC236}">
                <a16:creationId xmlns:a16="http://schemas.microsoft.com/office/drawing/2014/main" id="{48B77C72-F751-8D16-EC3D-9C4CB6245B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2607" y="5262569"/>
            <a:ext cx="734624" cy="734624"/>
          </a:xfrm>
          <a:prstGeom prst="rect">
            <a:avLst/>
          </a:prstGeom>
        </p:spPr>
      </p:pic>
      <p:sp>
        <p:nvSpPr>
          <p:cNvPr id="16" name="TextBox 15">
            <a:extLst>
              <a:ext uri="{FF2B5EF4-FFF2-40B4-BE49-F238E27FC236}">
                <a16:creationId xmlns:a16="http://schemas.microsoft.com/office/drawing/2014/main" id="{D649C51C-E71A-A836-0E08-06D32074E73E}"/>
              </a:ext>
            </a:extLst>
          </p:cNvPr>
          <p:cNvSpPr txBox="1"/>
          <p:nvPr/>
        </p:nvSpPr>
        <p:spPr>
          <a:xfrm>
            <a:off x="6880669" y="1970494"/>
            <a:ext cx="3407215" cy="400110"/>
          </a:xfrm>
          <a:prstGeom prst="rect">
            <a:avLst/>
          </a:prstGeom>
          <a:noFill/>
        </p:spPr>
        <p:txBody>
          <a:bodyPr wrap="square">
            <a:spAutoFit/>
          </a:bodyPr>
          <a:lstStyle/>
          <a:p>
            <a:r>
              <a:rPr lang="en-US" sz="2000" b="1" spc="70" dirty="0">
                <a:solidFill>
                  <a:schemeClr val="bg1"/>
                </a:solidFill>
                <a:latin typeface="Open Sans" pitchFamily="2" charset="0"/>
                <a:ea typeface="Open Sans" pitchFamily="2" charset="0"/>
                <a:cs typeface="Open Sans" pitchFamily="2" charset="0"/>
              </a:rPr>
              <a:t>OC Health Care Agency</a:t>
            </a:r>
          </a:p>
        </p:txBody>
      </p:sp>
      <p:sp>
        <p:nvSpPr>
          <p:cNvPr id="17" name="TextBox 16">
            <a:extLst>
              <a:ext uri="{FF2B5EF4-FFF2-40B4-BE49-F238E27FC236}">
                <a16:creationId xmlns:a16="http://schemas.microsoft.com/office/drawing/2014/main" id="{D721DB5F-570B-540B-1129-D35862ACE6F4}"/>
              </a:ext>
            </a:extLst>
          </p:cNvPr>
          <p:cNvSpPr txBox="1"/>
          <p:nvPr/>
        </p:nvSpPr>
        <p:spPr>
          <a:xfrm>
            <a:off x="6880669" y="2817793"/>
            <a:ext cx="3242732" cy="400110"/>
          </a:xfrm>
          <a:prstGeom prst="rect">
            <a:avLst/>
          </a:prstGeom>
          <a:noFill/>
        </p:spPr>
        <p:txBody>
          <a:bodyPr wrap="square">
            <a:spAutoFit/>
          </a:bodyPr>
          <a:lstStyle/>
          <a:p>
            <a:r>
              <a:rPr lang="en-US" sz="2000" b="1" spc="70" dirty="0">
                <a:solidFill>
                  <a:schemeClr val="bg1"/>
                </a:solidFill>
                <a:latin typeface="Open Sans" pitchFamily="2" charset="0"/>
                <a:ea typeface="Open Sans" pitchFamily="2" charset="0"/>
                <a:cs typeface="Open Sans" pitchFamily="2" charset="0"/>
              </a:rPr>
              <a:t>@ochealthinfo</a:t>
            </a:r>
          </a:p>
        </p:txBody>
      </p:sp>
      <p:sp>
        <p:nvSpPr>
          <p:cNvPr id="18" name="TextBox 17">
            <a:extLst>
              <a:ext uri="{FF2B5EF4-FFF2-40B4-BE49-F238E27FC236}">
                <a16:creationId xmlns:a16="http://schemas.microsoft.com/office/drawing/2014/main" id="{6CD64474-2D4A-5E67-250A-9ADF7F41D424}"/>
              </a:ext>
            </a:extLst>
          </p:cNvPr>
          <p:cNvSpPr txBox="1"/>
          <p:nvPr/>
        </p:nvSpPr>
        <p:spPr>
          <a:xfrm>
            <a:off x="6880669" y="3672314"/>
            <a:ext cx="3242732" cy="400110"/>
          </a:xfrm>
          <a:prstGeom prst="rect">
            <a:avLst/>
          </a:prstGeom>
          <a:noFill/>
        </p:spPr>
        <p:txBody>
          <a:bodyPr wrap="square">
            <a:spAutoFit/>
          </a:bodyPr>
          <a:lstStyle/>
          <a:p>
            <a:r>
              <a:rPr lang="en-US" sz="2000" b="1" spc="70" dirty="0">
                <a:solidFill>
                  <a:schemeClr val="bg1"/>
                </a:solidFill>
                <a:latin typeface="Open Sans" pitchFamily="2" charset="0"/>
                <a:ea typeface="Open Sans" pitchFamily="2" charset="0"/>
                <a:cs typeface="Open Sans" pitchFamily="2" charset="0"/>
              </a:rPr>
              <a:t>@ochealth</a:t>
            </a:r>
          </a:p>
        </p:txBody>
      </p:sp>
      <p:sp>
        <p:nvSpPr>
          <p:cNvPr id="19" name="TextBox 18">
            <a:extLst>
              <a:ext uri="{FF2B5EF4-FFF2-40B4-BE49-F238E27FC236}">
                <a16:creationId xmlns:a16="http://schemas.microsoft.com/office/drawing/2014/main" id="{B4A872E7-8C5D-C93E-86A6-3CFD469B4A37}"/>
              </a:ext>
            </a:extLst>
          </p:cNvPr>
          <p:cNvSpPr txBox="1"/>
          <p:nvPr/>
        </p:nvSpPr>
        <p:spPr>
          <a:xfrm>
            <a:off x="6880669" y="4526842"/>
            <a:ext cx="3242732" cy="400110"/>
          </a:xfrm>
          <a:prstGeom prst="rect">
            <a:avLst/>
          </a:prstGeom>
          <a:noFill/>
        </p:spPr>
        <p:txBody>
          <a:bodyPr wrap="square">
            <a:spAutoFit/>
          </a:bodyPr>
          <a:lstStyle/>
          <a:p>
            <a:r>
              <a:rPr lang="en-US" sz="2000" b="1" spc="70" dirty="0">
                <a:solidFill>
                  <a:schemeClr val="bg1"/>
                </a:solidFill>
                <a:latin typeface="Open Sans" pitchFamily="2" charset="0"/>
                <a:ea typeface="Open Sans" pitchFamily="2" charset="0"/>
                <a:cs typeface="Open Sans" pitchFamily="2" charset="0"/>
              </a:rPr>
              <a:t>@oc_hca</a:t>
            </a:r>
          </a:p>
        </p:txBody>
      </p:sp>
      <p:sp>
        <p:nvSpPr>
          <p:cNvPr id="20" name="TextBox 19">
            <a:extLst>
              <a:ext uri="{FF2B5EF4-FFF2-40B4-BE49-F238E27FC236}">
                <a16:creationId xmlns:a16="http://schemas.microsoft.com/office/drawing/2014/main" id="{0A78B0C8-09B3-1B8E-704D-2216E9E5FD2C}"/>
              </a:ext>
            </a:extLst>
          </p:cNvPr>
          <p:cNvSpPr txBox="1"/>
          <p:nvPr/>
        </p:nvSpPr>
        <p:spPr>
          <a:xfrm>
            <a:off x="6880669" y="5445215"/>
            <a:ext cx="3242732" cy="400110"/>
          </a:xfrm>
          <a:prstGeom prst="rect">
            <a:avLst/>
          </a:prstGeom>
          <a:noFill/>
        </p:spPr>
        <p:txBody>
          <a:bodyPr wrap="square">
            <a:spAutoFit/>
          </a:bodyPr>
          <a:lstStyle/>
          <a:p>
            <a:r>
              <a:rPr lang="en-US" sz="2000" b="1" spc="70" dirty="0">
                <a:solidFill>
                  <a:schemeClr val="bg1"/>
                </a:solidFill>
                <a:latin typeface="Open Sans" pitchFamily="2" charset="0"/>
                <a:ea typeface="Open Sans" pitchFamily="2" charset="0"/>
                <a:cs typeface="Open Sans" pitchFamily="2" charset="0"/>
              </a:rPr>
              <a:t>@ochealth</a:t>
            </a:r>
          </a:p>
        </p:txBody>
      </p:sp>
      <p:sp>
        <p:nvSpPr>
          <p:cNvPr id="21" name="TextBox 20">
            <a:extLst>
              <a:ext uri="{FF2B5EF4-FFF2-40B4-BE49-F238E27FC236}">
                <a16:creationId xmlns:a16="http://schemas.microsoft.com/office/drawing/2014/main" id="{5A22C7E9-8D02-714D-C748-0062729F7977}"/>
              </a:ext>
            </a:extLst>
          </p:cNvPr>
          <p:cNvSpPr txBox="1"/>
          <p:nvPr/>
        </p:nvSpPr>
        <p:spPr>
          <a:xfrm>
            <a:off x="1315015" y="5597083"/>
            <a:ext cx="3648773" cy="400110"/>
          </a:xfrm>
          <a:prstGeom prst="rect">
            <a:avLst/>
          </a:prstGeom>
          <a:noFill/>
        </p:spPr>
        <p:txBody>
          <a:bodyPr wrap="square">
            <a:spAutoFit/>
          </a:bodyPr>
          <a:lstStyle/>
          <a:p>
            <a:pPr algn="ctr"/>
            <a:r>
              <a:rPr lang="en-US" sz="2000" b="1" spc="70" dirty="0">
                <a:solidFill>
                  <a:schemeClr val="bg1"/>
                </a:solidFill>
                <a:latin typeface="Open Sans" pitchFamily="2" charset="0"/>
                <a:ea typeface="Open Sans" pitchFamily="2" charset="0"/>
                <a:cs typeface="Open Sans" pitchFamily="2" charset="0"/>
                <a:hlinkClick r:id="rId7">
                  <a:extLst>
                    <a:ext uri="{A12FA001-AC4F-418D-AE19-62706E023703}">
                      <ahyp:hlinkClr xmlns:ahyp="http://schemas.microsoft.com/office/drawing/2018/hyperlinkcolor" val="tx"/>
                    </a:ext>
                  </a:extLst>
                </a:hlinkClick>
              </a:rPr>
              <a:t>www.ochealthinfo.com</a:t>
            </a:r>
            <a:endParaRPr lang="en-US" sz="2000" b="1" spc="70" dirty="0">
              <a:solidFill>
                <a:schemeClr val="bg1"/>
              </a:solidFill>
              <a:latin typeface="Open Sans" pitchFamily="2" charset="0"/>
              <a:ea typeface="Open Sans" pitchFamily="2" charset="0"/>
              <a:cs typeface="Open Sans" pitchFamily="2" charset="0"/>
            </a:endParaRPr>
          </a:p>
        </p:txBody>
      </p:sp>
      <p:pic>
        <p:nvPicPr>
          <p:cNvPr id="22" name="Picture 21">
            <a:extLst>
              <a:ext uri="{FF2B5EF4-FFF2-40B4-BE49-F238E27FC236}">
                <a16:creationId xmlns:a16="http://schemas.microsoft.com/office/drawing/2014/main" id="{E1BC1DF7-2AD9-DB42-EAA8-BEE85EF55D86}"/>
              </a:ext>
            </a:extLst>
          </p:cNvPr>
          <p:cNvPicPr>
            <a:picLocks noChangeAspect="1"/>
          </p:cNvPicPr>
          <p:nvPr/>
        </p:nvPicPr>
        <p:blipFill>
          <a:blip r:embed="rId8"/>
          <a:stretch>
            <a:fillRect/>
          </a:stretch>
        </p:blipFill>
        <p:spPr>
          <a:xfrm>
            <a:off x="2038978" y="3067819"/>
            <a:ext cx="2200847" cy="2194750"/>
          </a:xfrm>
          <a:prstGeom prst="rect">
            <a:avLst/>
          </a:prstGeom>
        </p:spPr>
      </p:pic>
      <p:sp>
        <p:nvSpPr>
          <p:cNvPr id="23" name="Title 4">
            <a:extLst>
              <a:ext uri="{FF2B5EF4-FFF2-40B4-BE49-F238E27FC236}">
                <a16:creationId xmlns:a16="http://schemas.microsoft.com/office/drawing/2014/main" id="{D87675C8-7069-F024-8133-986C85823397}"/>
              </a:ext>
            </a:extLst>
          </p:cNvPr>
          <p:cNvSpPr>
            <a:spLocks noGrp="1"/>
          </p:cNvSpPr>
          <p:nvPr>
            <p:ph type="title"/>
          </p:nvPr>
        </p:nvSpPr>
        <p:spPr>
          <a:xfrm>
            <a:off x="5941194" y="436829"/>
            <a:ext cx="9701768" cy="1151691"/>
          </a:xfrm>
        </p:spPr>
        <p:txBody>
          <a:bodyPr/>
          <a:lstStyle/>
          <a:p>
            <a:r>
              <a:rPr lang="en-US" sz="3600" b="1" spc="100" dirty="0"/>
              <a:t>Stay Connected</a:t>
            </a:r>
          </a:p>
        </p:txBody>
      </p:sp>
      <p:pic>
        <p:nvPicPr>
          <p:cNvPr id="24" name="Picture 23" descr="OC Health Care Agency Logo, company name">
            <a:extLst>
              <a:ext uri="{FF2B5EF4-FFF2-40B4-BE49-F238E27FC236}">
                <a16:creationId xmlns:a16="http://schemas.microsoft.com/office/drawing/2014/main" id="{0887E4B9-3350-A657-EA33-3FB8BA8E959B}"/>
              </a:ext>
            </a:extLst>
          </p:cNvPr>
          <p:cNvPicPr>
            <a:picLocks noChangeAspect="1"/>
          </p:cNvPicPr>
          <p:nvPr/>
        </p:nvPicPr>
        <p:blipFill>
          <a:blip r:embed="rId9"/>
          <a:stretch>
            <a:fillRect/>
          </a:stretch>
        </p:blipFill>
        <p:spPr>
          <a:xfrm>
            <a:off x="2038978" y="774906"/>
            <a:ext cx="2200847" cy="1772574"/>
          </a:xfrm>
          <a:prstGeom prst="rect">
            <a:avLst/>
          </a:prstGeom>
        </p:spPr>
      </p:pic>
      <p:cxnSp>
        <p:nvCxnSpPr>
          <p:cNvPr id="25" name="Straight Connector 24">
            <a:extLst>
              <a:ext uri="{FF2B5EF4-FFF2-40B4-BE49-F238E27FC236}">
                <a16:creationId xmlns:a16="http://schemas.microsoft.com/office/drawing/2014/main" id="{958EB110-72BA-46FA-A79F-EED6513EE52E}"/>
              </a:ext>
            </a:extLst>
          </p:cNvPr>
          <p:cNvCxnSpPr>
            <a:cxnSpLocks/>
          </p:cNvCxnSpPr>
          <p:nvPr/>
        </p:nvCxnSpPr>
        <p:spPr>
          <a:xfrm>
            <a:off x="5951827" y="1397134"/>
            <a:ext cx="4443968"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7127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71FE55-97B5-0768-AED2-291E84E0B37A}"/>
              </a:ext>
            </a:extLst>
          </p:cNvPr>
          <p:cNvSpPr>
            <a:spLocks noGrp="1"/>
          </p:cNvSpPr>
          <p:nvPr>
            <p:ph type="title"/>
          </p:nvPr>
        </p:nvSpPr>
        <p:spPr/>
        <p:txBody>
          <a:bodyPr/>
          <a:lstStyle/>
          <a:p>
            <a:r>
              <a:rPr lang="en-US" sz="3600" spc="-4" dirty="0">
                <a:solidFill>
                  <a:srgbClr val="000000"/>
                </a:solidFill>
                <a:effectLst>
                  <a:outerShdw blurRad="38100" dist="38100" dir="2700000" algn="tl">
                    <a:srgbClr val="000000">
                      <a:alpha val="43137"/>
                    </a:srgbClr>
                  </a:outerShdw>
                </a:effectLst>
                <a:ea typeface="Tahoma"/>
                <a:cs typeface="Tahoma"/>
              </a:rPr>
              <a:t>LPS Developments Over the Years</a:t>
            </a:r>
            <a:br>
              <a:rPr lang="en-US" sz="2400" dirty="0">
                <a:cs typeface="Calibri Light"/>
              </a:rPr>
            </a:br>
            <a:endParaRPr lang="en-US" dirty="0"/>
          </a:p>
        </p:txBody>
      </p:sp>
      <p:sp>
        <p:nvSpPr>
          <p:cNvPr id="8" name="Content Placeholder 7">
            <a:extLst>
              <a:ext uri="{FF2B5EF4-FFF2-40B4-BE49-F238E27FC236}">
                <a16:creationId xmlns:a16="http://schemas.microsoft.com/office/drawing/2014/main" id="{84E8D055-5AFB-A185-281C-077E83F24765}"/>
              </a:ext>
            </a:extLst>
          </p:cNvPr>
          <p:cNvSpPr>
            <a:spLocks noGrp="1"/>
          </p:cNvSpPr>
          <p:nvPr>
            <p:ph idx="1"/>
          </p:nvPr>
        </p:nvSpPr>
        <p:spPr/>
        <p:txBody>
          <a:bodyPr/>
          <a:lstStyle/>
          <a:p>
            <a:r>
              <a:rPr lang="en-US" dirty="0"/>
              <a:t>WIC 5585 developed in 1988 – special needs of minors vs. adults</a:t>
            </a:r>
          </a:p>
          <a:p>
            <a:r>
              <a:rPr lang="en-US" dirty="0"/>
              <a:t>AB 4642 in 1998 – changed Grave Disability so it accounts for minors, “…even though provided to the minor by others”</a:t>
            </a:r>
          </a:p>
          <a:p>
            <a:pPr lvl="1"/>
            <a:r>
              <a:rPr lang="en-US" dirty="0"/>
              <a:t>Child hospitalized under 5585 must have an Aftercare Plan developed before release from hospital</a:t>
            </a:r>
          </a:p>
          <a:p>
            <a:r>
              <a:rPr lang="en-US" dirty="0"/>
              <a:t>AB 1424 in 2001</a:t>
            </a:r>
          </a:p>
          <a:p>
            <a:pPr lvl="1"/>
            <a:r>
              <a:rPr lang="en-US" dirty="0"/>
              <a:t>Broadened information required to be included during 5150/5585 process and finding probable cause</a:t>
            </a:r>
          </a:p>
          <a:p>
            <a:pPr lvl="2"/>
            <a:r>
              <a:rPr lang="en-US" dirty="0"/>
              <a:t>Medical and psychiatric records must be reviewed and considered in historical course, if available</a:t>
            </a:r>
          </a:p>
          <a:p>
            <a:pPr lvl="2"/>
            <a:r>
              <a:rPr lang="en-US" dirty="0"/>
              <a:t>Relevant info provided by family or the individual about historical course</a:t>
            </a:r>
          </a:p>
          <a:p>
            <a:pPr lvl="2"/>
            <a:r>
              <a:rPr lang="en-US" dirty="0"/>
              <a:t>Medication history must also be considered</a:t>
            </a:r>
          </a:p>
          <a:p>
            <a:pPr lvl="2"/>
            <a:r>
              <a:rPr lang="en-US" dirty="0"/>
              <a:t>Prohibits health plans, insurance, etc. from considering whether inpatient admission was voluntary or involuntary for purpose of determining reimbursement eligibility</a:t>
            </a:r>
          </a:p>
          <a:p>
            <a:r>
              <a:rPr lang="en-US" dirty="0"/>
              <a:t>AB 2275</a:t>
            </a:r>
          </a:p>
          <a:p>
            <a:pPr lvl="1"/>
            <a:r>
              <a:rPr lang="en-US" dirty="0"/>
              <a:t>Additional due process protections during 5150/5585</a:t>
            </a:r>
          </a:p>
          <a:p>
            <a:r>
              <a:rPr lang="en-US" dirty="0"/>
              <a:t>SB 43- expands the definition of Grave Disability to include Severe substance use disorder</a:t>
            </a:r>
          </a:p>
          <a:p>
            <a:endParaRPr lang="en-US" dirty="0"/>
          </a:p>
        </p:txBody>
      </p:sp>
      <p:sp>
        <p:nvSpPr>
          <p:cNvPr id="6" name="Slide Number Placeholder 5">
            <a:extLst>
              <a:ext uri="{FF2B5EF4-FFF2-40B4-BE49-F238E27FC236}">
                <a16:creationId xmlns:a16="http://schemas.microsoft.com/office/drawing/2014/main" id="{51A70E2C-9943-6949-3B60-D373282FC6D1}"/>
              </a:ext>
            </a:extLst>
          </p:cNvPr>
          <p:cNvSpPr>
            <a:spLocks noGrp="1"/>
          </p:cNvSpPr>
          <p:nvPr>
            <p:ph type="sldNum" sz="quarter" idx="11"/>
          </p:nvPr>
        </p:nvSpPr>
        <p:spPr/>
        <p:txBody>
          <a:bodyPr/>
          <a:lstStyle/>
          <a:p>
            <a:r>
              <a:rPr lang="en-US"/>
              <a:t>OC HEALTH CARE AGENCY | </a:t>
            </a:r>
            <a:fld id="{95124EB9-8ED6-204E-BBF7-EB9E1269C42D}" type="slidenum">
              <a:rPr lang="en-US" smtClean="0"/>
              <a:pPr/>
              <a:t>6</a:t>
            </a:fld>
            <a:endParaRPr lang="en-US" dirty="0"/>
          </a:p>
        </p:txBody>
      </p:sp>
    </p:spTree>
    <p:extLst>
      <p:ext uri="{BB962C8B-B14F-4D97-AF65-F5344CB8AC3E}">
        <p14:creationId xmlns:p14="http://schemas.microsoft.com/office/powerpoint/2010/main" val="247194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2F54-D563-892B-98E4-2E83F378A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6C67D-0330-0E09-5A59-37F5A1B55175}"/>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Review of welfare &amp; institution code (WIC) 5150 and 5585</a:t>
            </a:r>
            <a:endParaRPr lang="en-US" sz="3600" dirty="0"/>
          </a:p>
        </p:txBody>
      </p:sp>
      <p:sp>
        <p:nvSpPr>
          <p:cNvPr id="3" name="Content Placeholder 2">
            <a:extLst>
              <a:ext uri="{FF2B5EF4-FFF2-40B4-BE49-F238E27FC236}">
                <a16:creationId xmlns:a16="http://schemas.microsoft.com/office/drawing/2014/main" id="{8504928F-1FDA-4523-603B-1896FBD6C422}"/>
              </a:ext>
            </a:extLst>
          </p:cNvPr>
          <p:cNvSpPr>
            <a:spLocks noGrp="1"/>
          </p:cNvSpPr>
          <p:nvPr>
            <p:ph idx="1"/>
          </p:nvPr>
        </p:nvSpPr>
        <p:spPr>
          <a:xfrm>
            <a:off x="661596" y="1657898"/>
            <a:ext cx="10501303" cy="3943806"/>
          </a:xfrm>
        </p:spPr>
        <p:txBody>
          <a:bodyPr/>
          <a:lstStyle/>
          <a:p>
            <a:pPr marL="0" indent="0">
              <a:buNone/>
            </a:pPr>
            <a:r>
              <a:rPr lang="en-US" sz="2400" dirty="0">
                <a:ea typeface="Tahoma" panose="020B0604030504040204" pitchFamily="34" charset="0"/>
                <a:cs typeface="Times New Roman" panose="02020603050405020304" pitchFamily="18" charset="0"/>
              </a:rPr>
              <a:t>Section 2</a:t>
            </a:r>
          </a:p>
          <a:p>
            <a:endParaRPr lang="en-US" dirty="0"/>
          </a:p>
        </p:txBody>
      </p:sp>
      <p:sp>
        <p:nvSpPr>
          <p:cNvPr id="5" name="Slide Number Placeholder 4">
            <a:extLst>
              <a:ext uri="{FF2B5EF4-FFF2-40B4-BE49-F238E27FC236}">
                <a16:creationId xmlns:a16="http://schemas.microsoft.com/office/drawing/2014/main" id="{42702DEC-7959-28C6-27E7-6E32E6791CD3}"/>
              </a:ext>
            </a:extLst>
          </p:cNvPr>
          <p:cNvSpPr>
            <a:spLocks noGrp="1"/>
          </p:cNvSpPr>
          <p:nvPr>
            <p:ph type="sldNum" sz="quarter" idx="11"/>
          </p:nvPr>
        </p:nvSpPr>
        <p:spPr/>
        <p:txBody>
          <a:bodyPr/>
          <a:lstStyle/>
          <a:p>
            <a:r>
              <a:rPr lang="en-US"/>
              <a:t>OC HEALTH CARE AGENCY | </a:t>
            </a:r>
            <a:fld id="{95124EB9-8ED6-204E-BBF7-EB9E1269C42D}" type="slidenum">
              <a:rPr lang="en-US" smtClean="0"/>
              <a:pPr/>
              <a:t>7</a:t>
            </a:fld>
            <a:endParaRPr lang="en-US" dirty="0"/>
          </a:p>
        </p:txBody>
      </p:sp>
    </p:spTree>
    <p:extLst>
      <p:ext uri="{BB962C8B-B14F-4D97-AF65-F5344CB8AC3E}">
        <p14:creationId xmlns:p14="http://schemas.microsoft.com/office/powerpoint/2010/main" val="110760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21B91A-A6E9-67BD-52D3-45AA0F4EEF6B}"/>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rPr>
              <a:t>WIC 5150 Overview</a:t>
            </a:r>
          </a:p>
        </p:txBody>
      </p:sp>
      <p:sp>
        <p:nvSpPr>
          <p:cNvPr id="10" name="Content Placeholder 9">
            <a:extLst>
              <a:ext uri="{FF2B5EF4-FFF2-40B4-BE49-F238E27FC236}">
                <a16:creationId xmlns:a16="http://schemas.microsoft.com/office/drawing/2014/main" id="{6E0F50B9-4574-FF64-9B7B-C4C123136BD5}"/>
              </a:ext>
            </a:extLst>
          </p:cNvPr>
          <p:cNvSpPr>
            <a:spLocks noGrp="1"/>
          </p:cNvSpPr>
          <p:nvPr>
            <p:ph idx="1"/>
          </p:nvPr>
        </p:nvSpPr>
        <p:spPr/>
        <p:txBody>
          <a:bodyPr/>
          <a:lstStyle/>
          <a:p>
            <a:r>
              <a:rPr lang="en-US" dirty="0"/>
              <a:t>5150: Detain and transport to an LPS facility</a:t>
            </a:r>
          </a:p>
          <a:p>
            <a:endParaRPr lang="en-US" dirty="0"/>
          </a:p>
          <a:p>
            <a:r>
              <a:rPr lang="en-US" dirty="0"/>
              <a:t>5151: Assessment to determine the appropriateness of the involuntary detention</a:t>
            </a:r>
          </a:p>
          <a:p>
            <a:endParaRPr lang="en-US" dirty="0"/>
          </a:p>
          <a:p>
            <a:r>
              <a:rPr lang="en-US" dirty="0"/>
              <a:t>5152: Admission involuntarily, pursuant to the above</a:t>
            </a:r>
          </a:p>
          <a:p>
            <a:endParaRPr lang="en-US" dirty="0"/>
          </a:p>
        </p:txBody>
      </p:sp>
      <p:sp>
        <p:nvSpPr>
          <p:cNvPr id="5" name="Slide Number Placeholder 4">
            <a:extLst>
              <a:ext uri="{FF2B5EF4-FFF2-40B4-BE49-F238E27FC236}">
                <a16:creationId xmlns:a16="http://schemas.microsoft.com/office/drawing/2014/main" id="{A5E64042-4476-5679-4A4B-9965811D23BD}"/>
              </a:ext>
            </a:extLst>
          </p:cNvPr>
          <p:cNvSpPr>
            <a:spLocks noGrp="1"/>
          </p:cNvSpPr>
          <p:nvPr>
            <p:ph type="sldNum" sz="quarter" idx="11"/>
          </p:nvPr>
        </p:nvSpPr>
        <p:spPr/>
        <p:txBody>
          <a:bodyPr/>
          <a:lstStyle/>
          <a:p>
            <a:r>
              <a:rPr lang="en-US"/>
              <a:t>OC HEALTH CARE AGENCY | </a:t>
            </a:r>
            <a:fld id="{95124EB9-8ED6-204E-BBF7-EB9E1269C42D}" type="slidenum">
              <a:rPr lang="en-US" smtClean="0"/>
              <a:pPr/>
              <a:t>8</a:t>
            </a:fld>
            <a:endParaRPr lang="en-US" dirty="0"/>
          </a:p>
        </p:txBody>
      </p:sp>
    </p:spTree>
    <p:extLst>
      <p:ext uri="{BB962C8B-B14F-4D97-AF65-F5344CB8AC3E}">
        <p14:creationId xmlns:p14="http://schemas.microsoft.com/office/powerpoint/2010/main" val="317327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0C39-3265-AEA3-A84C-2E473EC34D4B}"/>
              </a:ext>
            </a:extLst>
          </p:cNvPr>
          <p:cNvSpPr>
            <a:spLocks noGrp="1"/>
          </p:cNvSpPr>
          <p:nvPr>
            <p:ph type="title"/>
          </p:nvPr>
        </p:nvSpPr>
        <p:spPr/>
        <p:txBody>
          <a:bodyPr/>
          <a:lstStyle/>
          <a:p>
            <a:r>
              <a:rPr lang="en-US" alt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What is an LPS Hold?</a:t>
            </a:r>
            <a:endParaRPr lang="en-US" sz="3600" dirty="0"/>
          </a:p>
        </p:txBody>
      </p:sp>
      <p:pic>
        <p:nvPicPr>
          <p:cNvPr id="7" name="Content Placeholder 6">
            <a:extLst>
              <a:ext uri="{FF2B5EF4-FFF2-40B4-BE49-F238E27FC236}">
                <a16:creationId xmlns:a16="http://schemas.microsoft.com/office/drawing/2014/main" id="{91F30DEE-F696-0CEE-2A1F-D183DCA2D2B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3216596" y="1716088"/>
            <a:ext cx="5798495" cy="3943350"/>
          </a:xfrm>
          <a:prstGeom prst="rect">
            <a:avLst/>
          </a:prstGeom>
        </p:spPr>
      </p:pic>
      <p:sp>
        <p:nvSpPr>
          <p:cNvPr id="5" name="Slide Number Placeholder 4">
            <a:extLst>
              <a:ext uri="{FF2B5EF4-FFF2-40B4-BE49-F238E27FC236}">
                <a16:creationId xmlns:a16="http://schemas.microsoft.com/office/drawing/2014/main" id="{597D1255-5E49-9735-F0DA-9353C3708A08}"/>
              </a:ext>
            </a:extLst>
          </p:cNvPr>
          <p:cNvSpPr>
            <a:spLocks noGrp="1"/>
          </p:cNvSpPr>
          <p:nvPr>
            <p:ph type="sldNum" sz="quarter" idx="11"/>
          </p:nvPr>
        </p:nvSpPr>
        <p:spPr/>
        <p:txBody>
          <a:bodyPr/>
          <a:lstStyle/>
          <a:p>
            <a:r>
              <a:rPr lang="en-US"/>
              <a:t>OC HEALTH CARE AGENCY | </a:t>
            </a:r>
            <a:fld id="{95124EB9-8ED6-204E-BBF7-EB9E1269C42D}" type="slidenum">
              <a:rPr lang="en-US" smtClean="0"/>
              <a:pPr/>
              <a:t>9</a:t>
            </a:fld>
            <a:endParaRPr lang="en-US" dirty="0"/>
          </a:p>
        </p:txBody>
      </p:sp>
      <p:pic>
        <p:nvPicPr>
          <p:cNvPr id="8" name="Picture 7">
            <a:extLst>
              <a:ext uri="{FF2B5EF4-FFF2-40B4-BE49-F238E27FC236}">
                <a16:creationId xmlns:a16="http://schemas.microsoft.com/office/drawing/2014/main" id="{215A7058-1251-6E7B-2874-3AFAC49F3C1B}"/>
              </a:ext>
            </a:extLst>
          </p:cNvPr>
          <p:cNvPicPr>
            <a:picLocks noChangeAspect="1"/>
          </p:cNvPicPr>
          <p:nvPr/>
        </p:nvPicPr>
        <p:blipFill>
          <a:blip r:embed="rId4">
            <a:duotone>
              <a:schemeClr val="accent3">
                <a:shade val="45000"/>
                <a:satMod val="135000"/>
              </a:schemeClr>
              <a:prstClr val="white"/>
            </a:duotone>
          </a:blip>
          <a:stretch>
            <a:fillRect/>
          </a:stretch>
        </p:blipFill>
        <p:spPr>
          <a:xfrm>
            <a:off x="2306051" y="2079252"/>
            <a:ext cx="695004" cy="512108"/>
          </a:xfrm>
          <a:prstGeom prst="rect">
            <a:avLst/>
          </a:prstGeom>
        </p:spPr>
      </p:pic>
    </p:spTree>
    <p:extLst>
      <p:ext uri="{BB962C8B-B14F-4D97-AF65-F5344CB8AC3E}">
        <p14:creationId xmlns:p14="http://schemas.microsoft.com/office/powerpoint/2010/main" val="2993669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H BHS">
  <a:themeElements>
    <a:clrScheme name="Hero SagasColorScheme">
      <a:dk1>
        <a:srgbClr val="000000"/>
      </a:dk1>
      <a:lt1>
        <a:srgbClr val="FFFFFF"/>
      </a:lt1>
      <a:dk2>
        <a:srgbClr val="FFFFFF"/>
      </a:dk2>
      <a:lt2>
        <a:srgbClr val="1E3C6E"/>
      </a:lt2>
      <a:accent1>
        <a:srgbClr val="1E3C6E"/>
      </a:accent1>
      <a:accent2>
        <a:srgbClr val="000305"/>
      </a:accent2>
      <a:accent3>
        <a:srgbClr val="43AD49"/>
      </a:accent3>
      <a:accent4>
        <a:srgbClr val="1A461D"/>
      </a:accent4>
      <a:accent5>
        <a:srgbClr val="5352A3"/>
      </a:accent5>
      <a:accent6>
        <a:srgbClr val="5352A3"/>
      </a:accent6>
      <a:hlink>
        <a:srgbClr val="0000FF"/>
      </a:hlink>
      <a:folHlink>
        <a:srgbClr val="002060"/>
      </a:folHlink>
    </a:clrScheme>
    <a:fontScheme name="Open Sans">
      <a:majorFont>
        <a:latin typeface="Open Sans Bold"/>
        <a:ea typeface=""/>
        <a:cs typeface="Open Sans Bold"/>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3AE4AD5-DA55-8544-9118-E46A37FC65BB}" vid="{EC96BEBA-2C05-7C45-B09C-F8FFE28079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673476355FB4180E344B2588A09B2" ma:contentTypeVersion="30" ma:contentTypeDescription="Create a new document." ma:contentTypeScope="" ma:versionID="b6a1c454bce75e953e20426e6109255a">
  <xsd:schema xmlns:xsd="http://www.w3.org/2001/XMLSchema" xmlns:xs="http://www.w3.org/2001/XMLSchema" xmlns:p="http://schemas.microsoft.com/office/2006/metadata/properties" xmlns:ns2="1f04f39b-7a56-441c-8aa4-dbdc8ce7dabd" xmlns:ns3="a1d842cc-25ea-4a0e-9a0b-0b30e9044bed" targetNamespace="http://schemas.microsoft.com/office/2006/metadata/properties" ma:root="true" ma:fieldsID="8fc8ddd72f9bc6083864313419cf26ac" ns2:_="" ns3:_="">
    <xsd:import namespace="1f04f39b-7a56-441c-8aa4-dbdc8ce7dabd"/>
    <xsd:import namespace="a1d842cc-25ea-4a0e-9a0b-0b30e9044be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element ref="ns2:ChiyoMatsubayashi" minOccurs="0"/>
                <xsd:element ref="ns2:Chiyoreviewed" minOccurs="0"/>
                <xsd:element ref="ns2:Comments" minOccurs="0"/>
                <xsd:element ref="ns2:highlighted" minOccurs="0"/>
                <xsd:element ref="ns2:Highlighted_x003f_" minOccurs="0"/>
                <xsd:element ref="ns2:doublecheck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4f39b-7a56-441c-8aa4-dbdc8ce7d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a7e1de9-6f95-4e6a-8df8-200fad8b97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ChiyoMatsubayashi" ma:index="21" nillable="true" ma:displayName="Chiyo Matsubayashi" ma:description="Chiyo comments" ma:format="Dropdown" ma:internalName="ChiyoMatsubayashi">
      <xsd:simpleType>
        <xsd:restriction base="dms:Text">
          <xsd:maxLength value="255"/>
        </xsd:restriction>
      </xsd:simpleType>
    </xsd:element>
    <xsd:element name="Chiyoreviewed" ma:index="22" nillable="true" ma:displayName="Chiyo reviewed" ma:format="Dropdown" ma:internalName="Chiyoreviewed">
      <xsd:simpleType>
        <xsd:restriction base="dms:Choice">
          <xsd:enumeration value="Yes"/>
          <xsd:enumeration value="No"/>
          <xsd:enumeration value="Meh"/>
        </xsd:restriction>
      </xsd:simpleType>
    </xsd:element>
    <xsd:element name="Comments" ma:index="23" nillable="true" ma:displayName="Comments" ma:format="Dropdown" ma:internalName="Comments">
      <xsd:simpleType>
        <xsd:restriction base="dms:Text">
          <xsd:maxLength value="255"/>
        </xsd:restriction>
      </xsd:simpleType>
    </xsd:element>
    <xsd:element name="highlighted" ma:index="24" nillable="true" ma:displayName="highlighted" ma:default="1" ma:format="Dropdown" ma:internalName="highlighted">
      <xsd:simpleType>
        <xsd:restriction base="dms:Boolean"/>
      </xsd:simpleType>
    </xsd:element>
    <xsd:element name="Highlighted_x003f_" ma:index="25" nillable="true" ma:displayName="Highlighted?" ma:default="0" ma:format="Dropdown" ma:internalName="Highlighted_x003f_">
      <xsd:simpleType>
        <xsd:restriction base="dms:Boolean"/>
      </xsd:simpleType>
    </xsd:element>
    <xsd:element name="doublechecked" ma:index="26" nillable="true" ma:displayName="double checked" ma:format="Dropdown" ma:internalName="doublechecked">
      <xsd:simpleType>
        <xsd:restriction base="dms:Text">
          <xsd:maxLength value="255"/>
        </xsd:restriction>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d842cc-25ea-4a0e-9a0b-0b30e9044be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e021df4-998d-4ad9-860c-bf33b2f9c040}" ma:internalName="TaxCatchAll" ma:showField="CatchAllData" ma:web="a1d842cc-25ea-4a0e-9a0b-0b30e9044be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ghlighted_x003f_ xmlns="1f04f39b-7a56-441c-8aa4-dbdc8ce7dabd">false</Highlighted_x003f_>
    <highlighted xmlns="1f04f39b-7a56-441c-8aa4-dbdc8ce7dabd">true</highlighted>
    <Comments xmlns="1f04f39b-7a56-441c-8aa4-dbdc8ce7dabd" xsi:nil="true"/>
    <Chiyoreviewed xmlns="1f04f39b-7a56-441c-8aa4-dbdc8ce7dabd" xsi:nil="true"/>
    <lcf76f155ced4ddcb4097134ff3c332f xmlns="1f04f39b-7a56-441c-8aa4-dbdc8ce7dabd">
      <Terms xmlns="http://schemas.microsoft.com/office/infopath/2007/PartnerControls"/>
    </lcf76f155ced4ddcb4097134ff3c332f>
    <TaxCatchAll xmlns="a1d842cc-25ea-4a0e-9a0b-0b30e9044bed" xsi:nil="true"/>
    <doublechecked xmlns="1f04f39b-7a56-441c-8aa4-dbdc8ce7dabd" xsi:nil="true"/>
    <ChiyoMatsubayashi xmlns="1f04f39b-7a56-441c-8aa4-dbdc8ce7dabd" xsi:nil="true"/>
  </documentManagement>
</p:properties>
</file>

<file path=customXml/itemProps1.xml><?xml version="1.0" encoding="utf-8"?>
<ds:datastoreItem xmlns:ds="http://schemas.openxmlformats.org/officeDocument/2006/customXml" ds:itemID="{40E4B416-0889-46B2-8414-200385AD8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4f39b-7a56-441c-8aa4-dbdc8ce7dabd"/>
    <ds:schemaRef ds:uri="a1d842cc-25ea-4a0e-9a0b-0b30e9044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4B1189-9381-4A10-8A44-BC41A8053D1E}">
  <ds:schemaRefs>
    <ds:schemaRef ds:uri="http://schemas.microsoft.com/sharepoint/v3/contenttype/forms"/>
  </ds:schemaRefs>
</ds:datastoreItem>
</file>

<file path=customXml/itemProps3.xml><?xml version="1.0" encoding="utf-8"?>
<ds:datastoreItem xmlns:ds="http://schemas.openxmlformats.org/officeDocument/2006/customXml" ds:itemID="{00A9F54C-1541-4D15-9A1B-8BEE352A8E28}">
  <ds:schemaRefs>
    <ds:schemaRef ds:uri="http://schemas.microsoft.com/office/2006/metadata/properties"/>
    <ds:schemaRef ds:uri="http://schemas.microsoft.com/office/infopath/2007/PartnerControls"/>
    <ds:schemaRef ds:uri="1f04f39b-7a56-441c-8aa4-dbdc8ce7dabd"/>
    <ds:schemaRef ds:uri="a1d842cc-25ea-4a0e-9a0b-0b30e9044bed"/>
  </ds:schemaRefs>
</ds:datastoreItem>
</file>

<file path=docProps/app.xml><?xml version="1.0" encoding="utf-8"?>
<Properties xmlns="http://schemas.openxmlformats.org/officeDocument/2006/extended-properties" xmlns:vt="http://schemas.openxmlformats.org/officeDocument/2006/docPropsVTypes">
  <Template/>
  <TotalTime>319</TotalTime>
  <Words>3885</Words>
  <Application>Microsoft Office PowerPoint</Application>
  <PresentationFormat>Widescreen</PresentationFormat>
  <Paragraphs>303</Paragraphs>
  <Slides>53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Aptos</vt:lpstr>
      <vt:lpstr>Arial</vt:lpstr>
      <vt:lpstr>Calibri</vt:lpstr>
      <vt:lpstr>Calibri Light</vt:lpstr>
      <vt:lpstr>Open Sans</vt:lpstr>
      <vt:lpstr>Open Sans Bold</vt:lpstr>
      <vt:lpstr>Tahoma</vt:lpstr>
      <vt:lpstr>Times New Roman</vt:lpstr>
      <vt:lpstr>Wingdings</vt:lpstr>
      <vt:lpstr>Wingdings 2</vt:lpstr>
      <vt:lpstr>OCH BHS</vt:lpstr>
      <vt:lpstr>5150/5585  Lanterman-Petris-Short (LPS) Outpatient Designation  Supplementary Materials</vt:lpstr>
      <vt:lpstr>5150/5585 Supplementary Material Instructions</vt:lpstr>
      <vt:lpstr>History of Lanterman-Petris-Short (LPS) Act </vt:lpstr>
      <vt:lpstr>The LPS Act</vt:lpstr>
      <vt:lpstr>The Intent of the LPS Act (WIC 5001)</vt:lpstr>
      <vt:lpstr>LPS Developments Over the Years </vt:lpstr>
      <vt:lpstr>Review of welfare &amp; institution code (WIC) 5150 and 5585</vt:lpstr>
      <vt:lpstr>WIC 5150 Overview</vt:lpstr>
      <vt:lpstr>What is an LPS Hold?</vt:lpstr>
      <vt:lpstr>WIC 5150 (a)</vt:lpstr>
      <vt:lpstr>WIC 5150 (b)</vt:lpstr>
      <vt:lpstr>WIC 5150 (e)</vt:lpstr>
      <vt:lpstr>WIC 5150 (g)</vt:lpstr>
      <vt:lpstr>PowerPoint Presentation</vt:lpstr>
      <vt:lpstr>(WIC) 5585 Overview</vt:lpstr>
      <vt:lpstr>(WIC) 5585 Overview</vt:lpstr>
      <vt:lpstr>PowerPoint Presentation</vt:lpstr>
      <vt:lpstr>Probable Cause</vt:lpstr>
      <vt:lpstr>Criteria for a Hold </vt:lpstr>
      <vt:lpstr>Danger to Self (DTS)</vt:lpstr>
      <vt:lpstr>Danger to Others (DTO)</vt:lpstr>
      <vt:lpstr>Grave Disability (GD)</vt:lpstr>
      <vt:lpstr>Indications of Grave Disability</vt:lpstr>
      <vt:lpstr>Grave Disability in Adults Definitions (cont.)</vt:lpstr>
      <vt:lpstr>Indications of Grave Disability in Minors</vt:lpstr>
      <vt:lpstr>Patients’ rights advocacy services (pras)</vt:lpstr>
      <vt:lpstr>WHAT IS PATIENTS’ RIGHTS ADVOCACY “Expressed Interest” vs. “Best Interest”</vt:lpstr>
      <vt:lpstr>THE ROLE OF THE PATIENTS’  RIGHTS ADVOCATE REGARDING LEGAL HOLDS: </vt:lpstr>
      <vt:lpstr>Psychiatric Hospitals - Minors  Patient Rights</vt:lpstr>
      <vt:lpstr>Minor's Additional Rights in a Psychiatric Hospital </vt:lpstr>
      <vt:lpstr>Completing the New Application for up to 72-hour Assessment, Evaluation and Crisis Intervention or Placement for Evaluation and Treatment  (5150/5585 form)</vt:lpstr>
      <vt:lpstr>PowerPoint Presentation</vt:lpstr>
      <vt:lpstr>PowerPoint Presentation</vt:lpstr>
      <vt:lpstr>Overview  </vt:lpstr>
      <vt:lpstr>Detainment Advisement Reminders</vt:lpstr>
      <vt:lpstr>Demographic information</vt:lpstr>
      <vt:lpstr>Demographic information</vt:lpstr>
      <vt:lpstr>Special legal status of minors</vt:lpstr>
      <vt:lpstr>Special legal status of minors</vt:lpstr>
      <vt:lpstr>Minors involved with  Social Services or Probation</vt:lpstr>
      <vt:lpstr>Detained person’s condition</vt:lpstr>
      <vt:lpstr>Specific facts</vt:lpstr>
      <vt:lpstr>Reminder to Describe Behaviorally and with Specific Detail</vt:lpstr>
      <vt:lpstr>Reminder to Use Behavioral Terms, Not Psychological Jargon</vt:lpstr>
      <vt:lpstr>Overview  </vt:lpstr>
      <vt:lpstr>HISTORICAL COURSE</vt:lpstr>
      <vt:lpstr>COLLATERAL INFORMATION</vt:lpstr>
      <vt:lpstr>PowerPoint Presentation</vt:lpstr>
      <vt:lpstr>The 5150/5585 Form is a Legal  Document: Be Attentive</vt:lpstr>
      <vt:lpstr>Resources</vt:lpstr>
      <vt:lpstr>Sources from training</vt:lpstr>
      <vt:lpstr>PowerPoint Presentation</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Bandy, Roxanne</dc:creator>
  <cp:lastModifiedBy>Lindo, Raven</cp:lastModifiedBy>
  <cp:revision>4</cp:revision>
  <dcterms:created xsi:type="dcterms:W3CDTF">2026-01-08T21:08:44Z</dcterms:created>
  <dcterms:modified xsi:type="dcterms:W3CDTF">2026-05-26T20:23:49Z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0x010100AE0673476355FB4180E344B2588A09B2</vt:lpwstr>
  </property>
  <property fmtid="{D5CDD505-2E9C-101B-9397-08002B2CF9AE}" pid="3" name="MediaServiceImageTags">
    <vt:lpwstr/>
  </property>
</Properties>
</file>